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408" r:id="rId2"/>
    <p:sldId id="409" r:id="rId3"/>
    <p:sldId id="410" r:id="rId4"/>
    <p:sldId id="337" r:id="rId5"/>
    <p:sldId id="375" r:id="rId6"/>
    <p:sldId id="376" r:id="rId7"/>
    <p:sldId id="377" r:id="rId8"/>
    <p:sldId id="378" r:id="rId9"/>
    <p:sldId id="379" r:id="rId10"/>
    <p:sldId id="380" r:id="rId11"/>
    <p:sldId id="381" r:id="rId12"/>
    <p:sldId id="382" r:id="rId13"/>
    <p:sldId id="383" r:id="rId14"/>
    <p:sldId id="384" r:id="rId15"/>
    <p:sldId id="386" r:id="rId16"/>
    <p:sldId id="387" r:id="rId17"/>
    <p:sldId id="388" r:id="rId18"/>
    <p:sldId id="404" r:id="rId19"/>
    <p:sldId id="389" r:id="rId20"/>
    <p:sldId id="390" r:id="rId21"/>
    <p:sldId id="391" r:id="rId22"/>
    <p:sldId id="392" r:id="rId23"/>
    <p:sldId id="393" r:id="rId24"/>
    <p:sldId id="394" r:id="rId25"/>
    <p:sldId id="395" r:id="rId26"/>
    <p:sldId id="397" r:id="rId27"/>
    <p:sldId id="396" r:id="rId28"/>
    <p:sldId id="399" r:id="rId29"/>
    <p:sldId id="412" r:id="rId30"/>
    <p:sldId id="425" r:id="rId31"/>
    <p:sldId id="413" r:id="rId32"/>
    <p:sldId id="424" r:id="rId33"/>
    <p:sldId id="414" r:id="rId34"/>
    <p:sldId id="426" r:id="rId35"/>
    <p:sldId id="417" r:id="rId36"/>
    <p:sldId id="427" r:id="rId37"/>
    <p:sldId id="418" r:id="rId38"/>
    <p:sldId id="419" r:id="rId39"/>
    <p:sldId id="420" r:id="rId40"/>
    <p:sldId id="421" r:id="rId41"/>
    <p:sldId id="405" r:id="rId42"/>
    <p:sldId id="423" r:id="rId43"/>
    <p:sldId id="400" r:id="rId44"/>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34" clrIdx="0"/>
  <p:cmAuthor id="1" name="mustafa" initials="m" lastIdx="1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74" autoAdjust="0"/>
    <p:restoredTop sz="94660"/>
  </p:normalViewPr>
  <p:slideViewPr>
    <p:cSldViewPr>
      <p:cViewPr varScale="1">
        <p:scale>
          <a:sx n="68" d="100"/>
          <a:sy n="68" d="100"/>
        </p:scale>
        <p:origin x="-146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AE507-1848-49D5-8543-0CADF20464BF}" type="doc">
      <dgm:prSet loTypeId="urn:microsoft.com/office/officeart/2005/8/layout/cycle3" loCatId="cycle" qsTypeId="urn:microsoft.com/office/officeart/2005/8/quickstyle/simple1" qsCatId="simple" csTypeId="urn:microsoft.com/office/officeart/2005/8/colors/accent1_2" csCatId="accent1" phldr="1"/>
      <dgm:spPr/>
    </dgm:pt>
    <dgm:pt modelId="{09EEE8F7-E9CF-4A4C-9A61-364CC1772DF9}">
      <dgm:prSet phldrT="[Text]" custT="1"/>
      <dgm:spPr/>
      <dgm:t>
        <a:bodyPr/>
        <a:lstStyle/>
        <a:p>
          <a:r>
            <a:rPr lang="tr-TR" sz="1600" b="1" dirty="0" smtClean="0">
              <a:latin typeface="Candara" pitchFamily="34" charset="0"/>
            </a:rPr>
            <a:t>Bir kereden bir şey olmaz.</a:t>
          </a:r>
          <a:endParaRPr lang="en-US" sz="1600" dirty="0">
            <a:latin typeface="Candara" pitchFamily="34" charset="0"/>
          </a:endParaRPr>
        </a:p>
      </dgm:t>
    </dgm:pt>
    <dgm:pt modelId="{97114667-FF84-4426-882B-7BD8126AE55C}" type="parTrans" cxnId="{7B02C9CB-3150-4699-82E9-42271BC2BC94}">
      <dgm:prSet/>
      <dgm:spPr/>
      <dgm:t>
        <a:bodyPr/>
        <a:lstStyle/>
        <a:p>
          <a:endParaRPr lang="en-US">
            <a:latin typeface="Candara" pitchFamily="34" charset="0"/>
          </a:endParaRPr>
        </a:p>
      </dgm:t>
    </dgm:pt>
    <dgm:pt modelId="{E36E4FB4-08E7-4E00-9CF4-E675F964A63D}" type="sibTrans" cxnId="{7B02C9CB-3150-4699-82E9-42271BC2BC94}">
      <dgm:prSet/>
      <dgm:spPr/>
      <dgm:t>
        <a:bodyPr/>
        <a:lstStyle/>
        <a:p>
          <a:endParaRPr lang="en-US">
            <a:latin typeface="Candara" pitchFamily="34" charset="0"/>
          </a:endParaRPr>
        </a:p>
      </dgm:t>
    </dgm:pt>
    <dgm:pt modelId="{83F1DBA9-8E82-4D78-B5AB-620F152BF276}">
      <dgm:prSet phldrT="[Text]" custT="1"/>
      <dgm:spPr/>
      <dgm:t>
        <a:bodyPr/>
        <a:lstStyle/>
        <a:p>
          <a:r>
            <a:rPr lang="tr-TR" sz="1600" b="1" dirty="0" smtClean="0">
              <a:latin typeface="Candara" pitchFamily="34" charset="0"/>
            </a:rPr>
            <a:t>Bir kereden başka asla!</a:t>
          </a:r>
          <a:endParaRPr lang="en-US" sz="1600" dirty="0">
            <a:latin typeface="Candara" pitchFamily="34" charset="0"/>
          </a:endParaRPr>
        </a:p>
      </dgm:t>
    </dgm:pt>
    <dgm:pt modelId="{318CD9D6-69A6-433C-81C2-BF1A2E19D009}" type="parTrans" cxnId="{B7A0525E-3BF4-4751-B183-758F1D3F39C8}">
      <dgm:prSet/>
      <dgm:spPr/>
      <dgm:t>
        <a:bodyPr/>
        <a:lstStyle/>
        <a:p>
          <a:endParaRPr lang="en-US">
            <a:latin typeface="Candara" pitchFamily="34" charset="0"/>
          </a:endParaRPr>
        </a:p>
      </dgm:t>
    </dgm:pt>
    <dgm:pt modelId="{53988B74-EB7C-4322-A7B0-09C16658DFEB}" type="sibTrans" cxnId="{B7A0525E-3BF4-4751-B183-758F1D3F39C8}">
      <dgm:prSet/>
      <dgm:spPr/>
      <dgm:t>
        <a:bodyPr/>
        <a:lstStyle/>
        <a:p>
          <a:endParaRPr lang="en-US">
            <a:latin typeface="Candara" pitchFamily="34" charset="0"/>
          </a:endParaRPr>
        </a:p>
      </dgm:t>
    </dgm:pt>
    <dgm:pt modelId="{C77719C9-6B78-4695-A202-358D690ABE30}">
      <dgm:prSet phldrT="[Text]" custT="1"/>
      <dgm:spPr/>
      <dgm:t>
        <a:bodyPr/>
        <a:lstStyle/>
        <a:p>
          <a:r>
            <a:rPr lang="tr-TR" sz="1600" b="1" dirty="0" smtClean="0">
              <a:latin typeface="Candara" pitchFamily="34" charset="0"/>
            </a:rPr>
            <a:t>Ben bağımlı olmam.</a:t>
          </a:r>
          <a:endParaRPr lang="en-US" sz="1600" dirty="0">
            <a:latin typeface="Candara" pitchFamily="34" charset="0"/>
          </a:endParaRPr>
        </a:p>
      </dgm:t>
    </dgm:pt>
    <dgm:pt modelId="{69322730-7014-4C90-992E-DB142900D56D}" type="parTrans" cxnId="{9E9F6BCF-5BAB-41CC-BD3C-0E4C2991A749}">
      <dgm:prSet/>
      <dgm:spPr/>
      <dgm:t>
        <a:bodyPr/>
        <a:lstStyle/>
        <a:p>
          <a:endParaRPr lang="en-US">
            <a:latin typeface="Candara" pitchFamily="34" charset="0"/>
          </a:endParaRPr>
        </a:p>
      </dgm:t>
    </dgm:pt>
    <dgm:pt modelId="{9AA3C0D3-1B64-440F-ACEC-D78D61459CB8}" type="sibTrans" cxnId="{9E9F6BCF-5BAB-41CC-BD3C-0E4C2991A749}">
      <dgm:prSet/>
      <dgm:spPr/>
      <dgm:t>
        <a:bodyPr/>
        <a:lstStyle/>
        <a:p>
          <a:endParaRPr lang="en-US">
            <a:latin typeface="Candara" pitchFamily="34" charset="0"/>
          </a:endParaRPr>
        </a:p>
      </dgm:t>
    </dgm:pt>
    <dgm:pt modelId="{20AD026C-4ED4-45BA-9962-6A0810F38E11}">
      <dgm:prSet phldrT="[Text]" custT="1"/>
      <dgm:spPr/>
      <dgm:t>
        <a:bodyPr/>
        <a:lstStyle/>
        <a:p>
          <a:r>
            <a:rPr lang="tr-TR" sz="1600" b="1" dirty="0" smtClean="0">
              <a:latin typeface="Candara" pitchFamily="34" charset="0"/>
            </a:rPr>
            <a:t>İstersem bırakırım.</a:t>
          </a:r>
          <a:endParaRPr lang="en-US" sz="1600" dirty="0">
            <a:latin typeface="Candara" pitchFamily="34" charset="0"/>
          </a:endParaRPr>
        </a:p>
      </dgm:t>
    </dgm:pt>
    <dgm:pt modelId="{C8D48946-19A5-482F-8FB2-5C1CA28A228D}" type="parTrans" cxnId="{F22556A6-A27B-452E-8BC2-2EBEE7262901}">
      <dgm:prSet/>
      <dgm:spPr/>
      <dgm:t>
        <a:bodyPr/>
        <a:lstStyle/>
        <a:p>
          <a:endParaRPr lang="en-US">
            <a:latin typeface="Candara" pitchFamily="34" charset="0"/>
          </a:endParaRPr>
        </a:p>
      </dgm:t>
    </dgm:pt>
    <dgm:pt modelId="{5721CBB8-C85F-4382-A9D0-797D4E3E030F}" type="sibTrans" cxnId="{F22556A6-A27B-452E-8BC2-2EBEE7262901}">
      <dgm:prSet/>
      <dgm:spPr/>
      <dgm:t>
        <a:bodyPr/>
        <a:lstStyle/>
        <a:p>
          <a:endParaRPr lang="en-US">
            <a:latin typeface="Candara" pitchFamily="34" charset="0"/>
          </a:endParaRPr>
        </a:p>
      </dgm:t>
    </dgm:pt>
    <dgm:pt modelId="{72114996-2A75-4B88-9058-8DAA853904CD}">
      <dgm:prSet phldrT="[Text]" custT="1"/>
      <dgm:spPr/>
      <dgm:t>
        <a:bodyPr/>
        <a:lstStyle/>
        <a:p>
          <a:r>
            <a:rPr lang="tr-TR" sz="1600" b="1" dirty="0" smtClean="0">
              <a:latin typeface="Candara" pitchFamily="34" charset="0"/>
            </a:rPr>
            <a:t>Bu meret bırakılmaz ki…</a:t>
          </a:r>
          <a:endParaRPr lang="en-US" sz="1600" dirty="0">
            <a:latin typeface="Candara" pitchFamily="34" charset="0"/>
          </a:endParaRPr>
        </a:p>
      </dgm:t>
    </dgm:pt>
    <dgm:pt modelId="{E911A376-16EB-4425-B751-BBDDE7811897}" type="parTrans" cxnId="{2437ED1C-BAFE-4CD2-A643-E97C11EA4867}">
      <dgm:prSet/>
      <dgm:spPr/>
      <dgm:t>
        <a:bodyPr/>
        <a:lstStyle/>
        <a:p>
          <a:endParaRPr lang="en-US">
            <a:latin typeface="Candara" pitchFamily="34" charset="0"/>
          </a:endParaRPr>
        </a:p>
      </dgm:t>
    </dgm:pt>
    <dgm:pt modelId="{BE39542F-6AA4-446F-A709-CA59DA8AB315}" type="sibTrans" cxnId="{2437ED1C-BAFE-4CD2-A643-E97C11EA4867}">
      <dgm:prSet/>
      <dgm:spPr/>
      <dgm:t>
        <a:bodyPr/>
        <a:lstStyle/>
        <a:p>
          <a:endParaRPr lang="en-US">
            <a:latin typeface="Candara" pitchFamily="34" charset="0"/>
          </a:endParaRPr>
        </a:p>
      </dgm:t>
    </dgm:pt>
    <dgm:pt modelId="{F8E6BB6C-1D7D-4159-86BA-5F7D39D91986}">
      <dgm:prSet phldrT="[Text]" custT="1"/>
      <dgm:spPr/>
      <dgm:t>
        <a:bodyPr/>
        <a:lstStyle/>
        <a:p>
          <a:r>
            <a:rPr lang="tr-TR" sz="1600" b="1" dirty="0" smtClean="0">
              <a:latin typeface="Candara" pitchFamily="34" charset="0"/>
            </a:rPr>
            <a:t>Bırakmak zorundayım.</a:t>
          </a:r>
          <a:endParaRPr lang="en-US" sz="1600" dirty="0">
            <a:latin typeface="Candara" pitchFamily="34" charset="0"/>
          </a:endParaRPr>
        </a:p>
      </dgm:t>
    </dgm:pt>
    <dgm:pt modelId="{8D0B3395-E4B7-4955-BEDB-656E2AF10D5C}" type="parTrans" cxnId="{AB33B7A6-0996-4F66-A10A-1A4754C1BBF9}">
      <dgm:prSet/>
      <dgm:spPr/>
      <dgm:t>
        <a:bodyPr/>
        <a:lstStyle/>
        <a:p>
          <a:endParaRPr lang="en-US">
            <a:latin typeface="Candara" pitchFamily="34" charset="0"/>
          </a:endParaRPr>
        </a:p>
      </dgm:t>
    </dgm:pt>
    <dgm:pt modelId="{DBF778C0-95C8-4042-95B4-1C275E981B84}" type="sibTrans" cxnId="{AB33B7A6-0996-4F66-A10A-1A4754C1BBF9}">
      <dgm:prSet/>
      <dgm:spPr/>
      <dgm:t>
        <a:bodyPr/>
        <a:lstStyle/>
        <a:p>
          <a:endParaRPr lang="en-US">
            <a:latin typeface="Candara" pitchFamily="34" charset="0"/>
          </a:endParaRPr>
        </a:p>
      </dgm:t>
    </dgm:pt>
    <dgm:pt modelId="{2D0C0CDD-E657-4752-B6EC-76D2EF5DDAB4}">
      <dgm:prSet phldrT="[Text]" custT="1"/>
      <dgm:spPr/>
      <dgm:t>
        <a:bodyPr/>
        <a:lstStyle/>
        <a:p>
          <a:r>
            <a:rPr lang="tr-TR" sz="1600" b="1" dirty="0" smtClean="0">
              <a:latin typeface="Candara" pitchFamily="34" charset="0"/>
            </a:rPr>
            <a:t>Artık bırakacağım.</a:t>
          </a:r>
          <a:endParaRPr lang="en-US" sz="1600" dirty="0">
            <a:latin typeface="Candara" pitchFamily="34" charset="0"/>
          </a:endParaRPr>
        </a:p>
      </dgm:t>
    </dgm:pt>
    <dgm:pt modelId="{A600187B-7D52-45EF-AD20-DCA498519CFF}" type="parTrans" cxnId="{4104B66F-49E3-40EF-BAA8-48A74F8C33D0}">
      <dgm:prSet/>
      <dgm:spPr/>
      <dgm:t>
        <a:bodyPr/>
        <a:lstStyle/>
        <a:p>
          <a:endParaRPr lang="en-US">
            <a:latin typeface="Candara" pitchFamily="34" charset="0"/>
          </a:endParaRPr>
        </a:p>
      </dgm:t>
    </dgm:pt>
    <dgm:pt modelId="{B08A0708-40F6-4334-B67C-1DC08CA758BC}" type="sibTrans" cxnId="{4104B66F-49E3-40EF-BAA8-48A74F8C33D0}">
      <dgm:prSet/>
      <dgm:spPr/>
      <dgm:t>
        <a:bodyPr/>
        <a:lstStyle/>
        <a:p>
          <a:endParaRPr lang="en-US">
            <a:latin typeface="Candara" pitchFamily="34" charset="0"/>
          </a:endParaRPr>
        </a:p>
      </dgm:t>
    </dgm:pt>
    <dgm:pt modelId="{3C428D7E-F49B-4B9B-A68B-29EB60943BCD}">
      <dgm:prSet phldrT="[Text]" custT="1"/>
      <dgm:spPr/>
      <dgm:t>
        <a:bodyPr/>
        <a:lstStyle/>
        <a:p>
          <a:r>
            <a:rPr lang="tr-TR" sz="1600" b="1" dirty="0" smtClean="0">
              <a:latin typeface="Candara" pitchFamily="34" charset="0"/>
            </a:rPr>
            <a:t>Bıraktım, bir daha da başlamam.</a:t>
          </a:r>
          <a:endParaRPr lang="en-US" sz="1600" dirty="0">
            <a:latin typeface="Candara" pitchFamily="34" charset="0"/>
          </a:endParaRPr>
        </a:p>
      </dgm:t>
    </dgm:pt>
    <dgm:pt modelId="{49AFB0CE-D084-40F5-85F1-C7851C5736B0}" type="parTrans" cxnId="{14A06891-E30E-4B48-B114-BA300D0729C7}">
      <dgm:prSet/>
      <dgm:spPr/>
      <dgm:t>
        <a:bodyPr/>
        <a:lstStyle/>
        <a:p>
          <a:endParaRPr lang="en-US">
            <a:latin typeface="Candara" pitchFamily="34" charset="0"/>
          </a:endParaRPr>
        </a:p>
      </dgm:t>
    </dgm:pt>
    <dgm:pt modelId="{42007F35-93AE-4121-8A73-D3A1EE1B960F}" type="sibTrans" cxnId="{14A06891-E30E-4B48-B114-BA300D0729C7}">
      <dgm:prSet/>
      <dgm:spPr/>
      <dgm:t>
        <a:bodyPr/>
        <a:lstStyle/>
        <a:p>
          <a:endParaRPr lang="en-US">
            <a:latin typeface="Candara" pitchFamily="34" charset="0"/>
          </a:endParaRPr>
        </a:p>
      </dgm:t>
    </dgm:pt>
    <dgm:pt modelId="{3E44C6D2-E278-48C7-A9EB-33407E122A9F}" type="pres">
      <dgm:prSet presAssocID="{EDDAE507-1848-49D5-8543-0CADF20464BF}" presName="Name0" presStyleCnt="0">
        <dgm:presLayoutVars>
          <dgm:dir/>
          <dgm:resizeHandles val="exact"/>
        </dgm:presLayoutVars>
      </dgm:prSet>
      <dgm:spPr/>
    </dgm:pt>
    <dgm:pt modelId="{F5E890AA-9AE8-4165-9EDC-00DED9BE8174}" type="pres">
      <dgm:prSet presAssocID="{EDDAE507-1848-49D5-8543-0CADF20464BF}" presName="cycle" presStyleCnt="0"/>
      <dgm:spPr/>
    </dgm:pt>
    <dgm:pt modelId="{29932CE6-39D0-458A-9A4C-A3F2D692F15B}" type="pres">
      <dgm:prSet presAssocID="{09EEE8F7-E9CF-4A4C-9A61-364CC1772DF9}" presName="nodeFirstNode" presStyleLbl="node1" presStyleIdx="0" presStyleCnt="8">
        <dgm:presLayoutVars>
          <dgm:bulletEnabled val="1"/>
        </dgm:presLayoutVars>
      </dgm:prSet>
      <dgm:spPr/>
      <dgm:t>
        <a:bodyPr/>
        <a:lstStyle/>
        <a:p>
          <a:endParaRPr lang="en-US"/>
        </a:p>
      </dgm:t>
    </dgm:pt>
    <dgm:pt modelId="{195D284F-CDF5-4C4A-B797-105F36086B9C}" type="pres">
      <dgm:prSet presAssocID="{E36E4FB4-08E7-4E00-9CF4-E675F964A63D}" presName="sibTransFirstNode" presStyleLbl="bgShp" presStyleIdx="0" presStyleCnt="1"/>
      <dgm:spPr/>
      <dgm:t>
        <a:bodyPr/>
        <a:lstStyle/>
        <a:p>
          <a:endParaRPr lang="en-US"/>
        </a:p>
      </dgm:t>
    </dgm:pt>
    <dgm:pt modelId="{64D4149C-72F2-48E0-B0A3-C993BE60711C}" type="pres">
      <dgm:prSet presAssocID="{83F1DBA9-8E82-4D78-B5AB-620F152BF276}" presName="nodeFollowingNodes" presStyleLbl="node1" presStyleIdx="1" presStyleCnt="8">
        <dgm:presLayoutVars>
          <dgm:bulletEnabled val="1"/>
        </dgm:presLayoutVars>
      </dgm:prSet>
      <dgm:spPr/>
      <dgm:t>
        <a:bodyPr/>
        <a:lstStyle/>
        <a:p>
          <a:endParaRPr lang="en-US"/>
        </a:p>
      </dgm:t>
    </dgm:pt>
    <dgm:pt modelId="{AB2FE1E4-2002-45FF-B72D-0606737E752C}" type="pres">
      <dgm:prSet presAssocID="{C77719C9-6B78-4695-A202-358D690ABE30}" presName="nodeFollowingNodes" presStyleLbl="node1" presStyleIdx="2" presStyleCnt="8">
        <dgm:presLayoutVars>
          <dgm:bulletEnabled val="1"/>
        </dgm:presLayoutVars>
      </dgm:prSet>
      <dgm:spPr/>
      <dgm:t>
        <a:bodyPr/>
        <a:lstStyle/>
        <a:p>
          <a:endParaRPr lang="en-US"/>
        </a:p>
      </dgm:t>
    </dgm:pt>
    <dgm:pt modelId="{6E324C95-FFFC-40DF-8A55-ADBE7AF30FB8}" type="pres">
      <dgm:prSet presAssocID="{20AD026C-4ED4-45BA-9962-6A0810F38E11}" presName="nodeFollowingNodes" presStyleLbl="node1" presStyleIdx="3" presStyleCnt="8">
        <dgm:presLayoutVars>
          <dgm:bulletEnabled val="1"/>
        </dgm:presLayoutVars>
      </dgm:prSet>
      <dgm:spPr/>
      <dgm:t>
        <a:bodyPr/>
        <a:lstStyle/>
        <a:p>
          <a:endParaRPr lang="en-US"/>
        </a:p>
      </dgm:t>
    </dgm:pt>
    <dgm:pt modelId="{D8D47EB1-A760-4546-9D02-04F7397D41BD}" type="pres">
      <dgm:prSet presAssocID="{72114996-2A75-4B88-9058-8DAA853904CD}" presName="nodeFollowingNodes" presStyleLbl="node1" presStyleIdx="4" presStyleCnt="8">
        <dgm:presLayoutVars>
          <dgm:bulletEnabled val="1"/>
        </dgm:presLayoutVars>
      </dgm:prSet>
      <dgm:spPr/>
      <dgm:t>
        <a:bodyPr/>
        <a:lstStyle/>
        <a:p>
          <a:endParaRPr lang="en-US"/>
        </a:p>
      </dgm:t>
    </dgm:pt>
    <dgm:pt modelId="{9E154068-5DAC-47E0-9F8C-B08F4516D72C}" type="pres">
      <dgm:prSet presAssocID="{F8E6BB6C-1D7D-4159-86BA-5F7D39D91986}" presName="nodeFollowingNodes" presStyleLbl="node1" presStyleIdx="5" presStyleCnt="8">
        <dgm:presLayoutVars>
          <dgm:bulletEnabled val="1"/>
        </dgm:presLayoutVars>
      </dgm:prSet>
      <dgm:spPr/>
      <dgm:t>
        <a:bodyPr/>
        <a:lstStyle/>
        <a:p>
          <a:endParaRPr lang="en-US"/>
        </a:p>
      </dgm:t>
    </dgm:pt>
    <dgm:pt modelId="{3C454F8E-0B96-4A5C-89EA-0BEADCA85587}" type="pres">
      <dgm:prSet presAssocID="{2D0C0CDD-E657-4752-B6EC-76D2EF5DDAB4}" presName="nodeFollowingNodes" presStyleLbl="node1" presStyleIdx="6" presStyleCnt="8">
        <dgm:presLayoutVars>
          <dgm:bulletEnabled val="1"/>
        </dgm:presLayoutVars>
      </dgm:prSet>
      <dgm:spPr/>
      <dgm:t>
        <a:bodyPr/>
        <a:lstStyle/>
        <a:p>
          <a:endParaRPr lang="en-US"/>
        </a:p>
      </dgm:t>
    </dgm:pt>
    <dgm:pt modelId="{C12D4D38-D208-496C-93AB-3B084A610909}" type="pres">
      <dgm:prSet presAssocID="{3C428D7E-F49B-4B9B-A68B-29EB60943BCD}" presName="nodeFollowingNodes" presStyleLbl="node1" presStyleIdx="7" presStyleCnt="8">
        <dgm:presLayoutVars>
          <dgm:bulletEnabled val="1"/>
        </dgm:presLayoutVars>
      </dgm:prSet>
      <dgm:spPr/>
      <dgm:t>
        <a:bodyPr/>
        <a:lstStyle/>
        <a:p>
          <a:endParaRPr lang="en-US"/>
        </a:p>
      </dgm:t>
    </dgm:pt>
  </dgm:ptLst>
  <dgm:cxnLst>
    <dgm:cxn modelId="{60BEAE70-D8E6-4A1F-9A4A-71B40A769C5B}" type="presOf" srcId="{F8E6BB6C-1D7D-4159-86BA-5F7D39D91986}" destId="{9E154068-5DAC-47E0-9F8C-B08F4516D72C}" srcOrd="0" destOrd="0" presId="urn:microsoft.com/office/officeart/2005/8/layout/cycle3"/>
    <dgm:cxn modelId="{7C174E97-D294-4813-8143-877604163B72}" type="presOf" srcId="{09EEE8F7-E9CF-4A4C-9A61-364CC1772DF9}" destId="{29932CE6-39D0-458A-9A4C-A3F2D692F15B}" srcOrd="0" destOrd="0" presId="urn:microsoft.com/office/officeart/2005/8/layout/cycle3"/>
    <dgm:cxn modelId="{C567200D-A21E-4F7C-AABB-707F5CA52502}" type="presOf" srcId="{2D0C0CDD-E657-4752-B6EC-76D2EF5DDAB4}" destId="{3C454F8E-0B96-4A5C-89EA-0BEADCA85587}" srcOrd="0" destOrd="0" presId="urn:microsoft.com/office/officeart/2005/8/layout/cycle3"/>
    <dgm:cxn modelId="{91036827-CA86-4F9B-9396-894F2433681C}" type="presOf" srcId="{C77719C9-6B78-4695-A202-358D690ABE30}" destId="{AB2FE1E4-2002-45FF-B72D-0606737E752C}" srcOrd="0" destOrd="0" presId="urn:microsoft.com/office/officeart/2005/8/layout/cycle3"/>
    <dgm:cxn modelId="{4104B66F-49E3-40EF-BAA8-48A74F8C33D0}" srcId="{EDDAE507-1848-49D5-8543-0CADF20464BF}" destId="{2D0C0CDD-E657-4752-B6EC-76D2EF5DDAB4}" srcOrd="6" destOrd="0" parTransId="{A600187B-7D52-45EF-AD20-DCA498519CFF}" sibTransId="{B08A0708-40F6-4334-B67C-1DC08CA758BC}"/>
    <dgm:cxn modelId="{E7A4E8C4-152B-4F16-BFFE-6973ABEC7DC5}" type="presOf" srcId="{20AD026C-4ED4-45BA-9962-6A0810F38E11}" destId="{6E324C95-FFFC-40DF-8A55-ADBE7AF30FB8}" srcOrd="0" destOrd="0" presId="urn:microsoft.com/office/officeart/2005/8/layout/cycle3"/>
    <dgm:cxn modelId="{62039758-F78B-42C3-9A4A-BB52041DECA5}" type="presOf" srcId="{72114996-2A75-4B88-9058-8DAA853904CD}" destId="{D8D47EB1-A760-4546-9D02-04F7397D41BD}" srcOrd="0" destOrd="0" presId="urn:microsoft.com/office/officeart/2005/8/layout/cycle3"/>
    <dgm:cxn modelId="{8E50FDDC-0D4E-4AB9-BC09-8A82A11CF79F}" type="presOf" srcId="{EDDAE507-1848-49D5-8543-0CADF20464BF}" destId="{3E44C6D2-E278-48C7-A9EB-33407E122A9F}" srcOrd="0" destOrd="0" presId="urn:microsoft.com/office/officeart/2005/8/layout/cycle3"/>
    <dgm:cxn modelId="{9E9F6BCF-5BAB-41CC-BD3C-0E4C2991A749}" srcId="{EDDAE507-1848-49D5-8543-0CADF20464BF}" destId="{C77719C9-6B78-4695-A202-358D690ABE30}" srcOrd="2" destOrd="0" parTransId="{69322730-7014-4C90-992E-DB142900D56D}" sibTransId="{9AA3C0D3-1B64-440F-ACEC-D78D61459CB8}"/>
    <dgm:cxn modelId="{2437ED1C-BAFE-4CD2-A643-E97C11EA4867}" srcId="{EDDAE507-1848-49D5-8543-0CADF20464BF}" destId="{72114996-2A75-4B88-9058-8DAA853904CD}" srcOrd="4" destOrd="0" parTransId="{E911A376-16EB-4425-B751-BBDDE7811897}" sibTransId="{BE39542F-6AA4-446F-A709-CA59DA8AB315}"/>
    <dgm:cxn modelId="{F22556A6-A27B-452E-8BC2-2EBEE7262901}" srcId="{EDDAE507-1848-49D5-8543-0CADF20464BF}" destId="{20AD026C-4ED4-45BA-9962-6A0810F38E11}" srcOrd="3" destOrd="0" parTransId="{C8D48946-19A5-482F-8FB2-5C1CA28A228D}" sibTransId="{5721CBB8-C85F-4382-A9D0-797D4E3E030F}"/>
    <dgm:cxn modelId="{E42BD295-E6B7-407D-8182-DBEE24104A90}" type="presOf" srcId="{E36E4FB4-08E7-4E00-9CF4-E675F964A63D}" destId="{195D284F-CDF5-4C4A-B797-105F36086B9C}" srcOrd="0" destOrd="0" presId="urn:microsoft.com/office/officeart/2005/8/layout/cycle3"/>
    <dgm:cxn modelId="{06878D20-5872-46DB-B847-E042D5FFFE70}" type="presOf" srcId="{83F1DBA9-8E82-4D78-B5AB-620F152BF276}" destId="{64D4149C-72F2-48E0-B0A3-C993BE60711C}" srcOrd="0" destOrd="0" presId="urn:microsoft.com/office/officeart/2005/8/layout/cycle3"/>
    <dgm:cxn modelId="{AB33B7A6-0996-4F66-A10A-1A4754C1BBF9}" srcId="{EDDAE507-1848-49D5-8543-0CADF20464BF}" destId="{F8E6BB6C-1D7D-4159-86BA-5F7D39D91986}" srcOrd="5" destOrd="0" parTransId="{8D0B3395-E4B7-4955-BEDB-656E2AF10D5C}" sibTransId="{DBF778C0-95C8-4042-95B4-1C275E981B84}"/>
    <dgm:cxn modelId="{92751018-067F-478F-9CB2-EE41F21C34E7}" type="presOf" srcId="{3C428D7E-F49B-4B9B-A68B-29EB60943BCD}" destId="{C12D4D38-D208-496C-93AB-3B084A610909}" srcOrd="0" destOrd="0" presId="urn:microsoft.com/office/officeart/2005/8/layout/cycle3"/>
    <dgm:cxn modelId="{7B02C9CB-3150-4699-82E9-42271BC2BC94}" srcId="{EDDAE507-1848-49D5-8543-0CADF20464BF}" destId="{09EEE8F7-E9CF-4A4C-9A61-364CC1772DF9}" srcOrd="0" destOrd="0" parTransId="{97114667-FF84-4426-882B-7BD8126AE55C}" sibTransId="{E36E4FB4-08E7-4E00-9CF4-E675F964A63D}"/>
    <dgm:cxn modelId="{B7A0525E-3BF4-4751-B183-758F1D3F39C8}" srcId="{EDDAE507-1848-49D5-8543-0CADF20464BF}" destId="{83F1DBA9-8E82-4D78-B5AB-620F152BF276}" srcOrd="1" destOrd="0" parTransId="{318CD9D6-69A6-433C-81C2-BF1A2E19D009}" sibTransId="{53988B74-EB7C-4322-A7B0-09C16658DFEB}"/>
    <dgm:cxn modelId="{14A06891-E30E-4B48-B114-BA300D0729C7}" srcId="{EDDAE507-1848-49D5-8543-0CADF20464BF}" destId="{3C428D7E-F49B-4B9B-A68B-29EB60943BCD}" srcOrd="7" destOrd="0" parTransId="{49AFB0CE-D084-40F5-85F1-C7851C5736B0}" sibTransId="{42007F35-93AE-4121-8A73-D3A1EE1B960F}"/>
    <dgm:cxn modelId="{A5A474A7-628B-467E-84CE-B8568137BDF0}" type="presParOf" srcId="{3E44C6D2-E278-48C7-A9EB-33407E122A9F}" destId="{F5E890AA-9AE8-4165-9EDC-00DED9BE8174}" srcOrd="0" destOrd="0" presId="urn:microsoft.com/office/officeart/2005/8/layout/cycle3"/>
    <dgm:cxn modelId="{D8D7B428-134C-4FC2-89B4-724F1B2D205F}" type="presParOf" srcId="{F5E890AA-9AE8-4165-9EDC-00DED9BE8174}" destId="{29932CE6-39D0-458A-9A4C-A3F2D692F15B}" srcOrd="0" destOrd="0" presId="urn:microsoft.com/office/officeart/2005/8/layout/cycle3"/>
    <dgm:cxn modelId="{66E09AF7-CE98-47ED-A1C2-2E35D174F196}" type="presParOf" srcId="{F5E890AA-9AE8-4165-9EDC-00DED9BE8174}" destId="{195D284F-CDF5-4C4A-B797-105F36086B9C}" srcOrd="1" destOrd="0" presId="urn:microsoft.com/office/officeart/2005/8/layout/cycle3"/>
    <dgm:cxn modelId="{4E336AE6-CA46-4210-A24F-0E71E8FB00C1}" type="presParOf" srcId="{F5E890AA-9AE8-4165-9EDC-00DED9BE8174}" destId="{64D4149C-72F2-48E0-B0A3-C993BE60711C}" srcOrd="2" destOrd="0" presId="urn:microsoft.com/office/officeart/2005/8/layout/cycle3"/>
    <dgm:cxn modelId="{BACBFC46-DBC2-49EA-A475-7B261350BA22}" type="presParOf" srcId="{F5E890AA-9AE8-4165-9EDC-00DED9BE8174}" destId="{AB2FE1E4-2002-45FF-B72D-0606737E752C}" srcOrd="3" destOrd="0" presId="urn:microsoft.com/office/officeart/2005/8/layout/cycle3"/>
    <dgm:cxn modelId="{81AB7755-D649-4A03-8C4D-3320D03B397C}" type="presParOf" srcId="{F5E890AA-9AE8-4165-9EDC-00DED9BE8174}" destId="{6E324C95-FFFC-40DF-8A55-ADBE7AF30FB8}" srcOrd="4" destOrd="0" presId="urn:microsoft.com/office/officeart/2005/8/layout/cycle3"/>
    <dgm:cxn modelId="{BC2A5D1A-B854-46F1-86BF-18DB71FE6E55}" type="presParOf" srcId="{F5E890AA-9AE8-4165-9EDC-00DED9BE8174}" destId="{D8D47EB1-A760-4546-9D02-04F7397D41BD}" srcOrd="5" destOrd="0" presId="urn:microsoft.com/office/officeart/2005/8/layout/cycle3"/>
    <dgm:cxn modelId="{DEB04932-D231-427A-BB32-E82A65B31B6B}" type="presParOf" srcId="{F5E890AA-9AE8-4165-9EDC-00DED9BE8174}" destId="{9E154068-5DAC-47E0-9F8C-B08F4516D72C}" srcOrd="6" destOrd="0" presId="urn:microsoft.com/office/officeart/2005/8/layout/cycle3"/>
    <dgm:cxn modelId="{AA0DBFB2-9BF3-484E-8787-1CC2EE8BAEA8}" type="presParOf" srcId="{F5E890AA-9AE8-4165-9EDC-00DED9BE8174}" destId="{3C454F8E-0B96-4A5C-89EA-0BEADCA85587}" srcOrd="7" destOrd="0" presId="urn:microsoft.com/office/officeart/2005/8/layout/cycle3"/>
    <dgm:cxn modelId="{DB9F5B3C-E32C-44A7-99A0-85D6F8D2F540}" type="presParOf" srcId="{F5E890AA-9AE8-4165-9EDC-00DED9BE8174}" destId="{C12D4D38-D208-496C-93AB-3B084A610909}" srcOrd="8" destOrd="0" presId="urn:microsoft.com/office/officeart/2005/8/layout/cycle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5D284F-CDF5-4C4A-B797-105F36086B9C}">
      <dsp:nvSpPr>
        <dsp:cNvPr id="0" name=""/>
        <dsp:cNvSpPr/>
      </dsp:nvSpPr>
      <dsp:spPr>
        <a:xfrm>
          <a:off x="1253959" y="-45115"/>
          <a:ext cx="5101263" cy="5101263"/>
        </a:xfrm>
        <a:prstGeom prst="circularArrow">
          <a:avLst>
            <a:gd name="adj1" fmla="val 5544"/>
            <a:gd name="adj2" fmla="val 330680"/>
            <a:gd name="adj3" fmla="val 14645109"/>
            <a:gd name="adj4" fmla="val 1687658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932CE6-39D0-458A-9A4C-A3F2D692F15B}">
      <dsp:nvSpPr>
        <dsp:cNvPr id="0" name=""/>
        <dsp:cNvSpPr/>
      </dsp:nvSpPr>
      <dsp:spPr>
        <a:xfrm>
          <a:off x="3083799" y="619"/>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Candara" pitchFamily="34" charset="0"/>
            </a:rPr>
            <a:t>Bir kereden bir şey olmaz.</a:t>
          </a:r>
          <a:endParaRPr lang="en-US" sz="1600" kern="1200" dirty="0">
            <a:latin typeface="Candara" pitchFamily="34" charset="0"/>
          </a:endParaRPr>
        </a:p>
      </dsp:txBody>
      <dsp:txXfrm>
        <a:off x="3083799" y="619"/>
        <a:ext cx="1441583" cy="720791"/>
      </dsp:txXfrm>
    </dsp:sp>
    <dsp:sp modelId="{64D4149C-72F2-48E0-B0A3-C993BE60711C}">
      <dsp:nvSpPr>
        <dsp:cNvPr id="0" name=""/>
        <dsp:cNvSpPr/>
      </dsp:nvSpPr>
      <dsp:spPr>
        <a:xfrm>
          <a:off x="4622024" y="637772"/>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Candara" pitchFamily="34" charset="0"/>
            </a:rPr>
            <a:t>Bir kereden başka asla!</a:t>
          </a:r>
          <a:endParaRPr lang="en-US" sz="1600" kern="1200" dirty="0">
            <a:latin typeface="Candara" pitchFamily="34" charset="0"/>
          </a:endParaRPr>
        </a:p>
      </dsp:txBody>
      <dsp:txXfrm>
        <a:off x="4622024" y="637772"/>
        <a:ext cx="1441583" cy="720791"/>
      </dsp:txXfrm>
    </dsp:sp>
    <dsp:sp modelId="{AB2FE1E4-2002-45FF-B72D-0606737E752C}">
      <dsp:nvSpPr>
        <dsp:cNvPr id="0" name=""/>
        <dsp:cNvSpPr/>
      </dsp:nvSpPr>
      <dsp:spPr>
        <a:xfrm>
          <a:off x="5259178" y="2175998"/>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Candara" pitchFamily="34" charset="0"/>
            </a:rPr>
            <a:t>Ben bağımlı olmam.</a:t>
          </a:r>
          <a:endParaRPr lang="en-US" sz="1600" kern="1200" dirty="0">
            <a:latin typeface="Candara" pitchFamily="34" charset="0"/>
          </a:endParaRPr>
        </a:p>
      </dsp:txBody>
      <dsp:txXfrm>
        <a:off x="5259178" y="2175998"/>
        <a:ext cx="1441583" cy="720791"/>
      </dsp:txXfrm>
    </dsp:sp>
    <dsp:sp modelId="{6E324C95-FFFC-40DF-8A55-ADBE7AF30FB8}">
      <dsp:nvSpPr>
        <dsp:cNvPr id="0" name=""/>
        <dsp:cNvSpPr/>
      </dsp:nvSpPr>
      <dsp:spPr>
        <a:xfrm>
          <a:off x="4622024" y="3714223"/>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Candara" pitchFamily="34" charset="0"/>
            </a:rPr>
            <a:t>İstersem bırakırım.</a:t>
          </a:r>
          <a:endParaRPr lang="en-US" sz="1600" kern="1200" dirty="0">
            <a:latin typeface="Candara" pitchFamily="34" charset="0"/>
          </a:endParaRPr>
        </a:p>
      </dsp:txBody>
      <dsp:txXfrm>
        <a:off x="4622024" y="3714223"/>
        <a:ext cx="1441583" cy="720791"/>
      </dsp:txXfrm>
    </dsp:sp>
    <dsp:sp modelId="{D8D47EB1-A760-4546-9D02-04F7397D41BD}">
      <dsp:nvSpPr>
        <dsp:cNvPr id="0" name=""/>
        <dsp:cNvSpPr/>
      </dsp:nvSpPr>
      <dsp:spPr>
        <a:xfrm>
          <a:off x="3083799" y="4351377"/>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Candara" pitchFamily="34" charset="0"/>
            </a:rPr>
            <a:t>Bu meret bırakılmaz ki…</a:t>
          </a:r>
          <a:endParaRPr lang="en-US" sz="1600" kern="1200" dirty="0">
            <a:latin typeface="Candara" pitchFamily="34" charset="0"/>
          </a:endParaRPr>
        </a:p>
      </dsp:txBody>
      <dsp:txXfrm>
        <a:off x="3083799" y="4351377"/>
        <a:ext cx="1441583" cy="720791"/>
      </dsp:txXfrm>
    </dsp:sp>
    <dsp:sp modelId="{9E154068-5DAC-47E0-9F8C-B08F4516D72C}">
      <dsp:nvSpPr>
        <dsp:cNvPr id="0" name=""/>
        <dsp:cNvSpPr/>
      </dsp:nvSpPr>
      <dsp:spPr>
        <a:xfrm>
          <a:off x="1545574" y="3714223"/>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Candara" pitchFamily="34" charset="0"/>
            </a:rPr>
            <a:t>Bırakmak zorundayım.</a:t>
          </a:r>
          <a:endParaRPr lang="en-US" sz="1600" kern="1200" dirty="0">
            <a:latin typeface="Candara" pitchFamily="34" charset="0"/>
          </a:endParaRPr>
        </a:p>
      </dsp:txBody>
      <dsp:txXfrm>
        <a:off x="1545574" y="3714223"/>
        <a:ext cx="1441583" cy="720791"/>
      </dsp:txXfrm>
    </dsp:sp>
    <dsp:sp modelId="{3C454F8E-0B96-4A5C-89EA-0BEADCA85587}">
      <dsp:nvSpPr>
        <dsp:cNvPr id="0" name=""/>
        <dsp:cNvSpPr/>
      </dsp:nvSpPr>
      <dsp:spPr>
        <a:xfrm>
          <a:off x="908420" y="2175998"/>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Candara" pitchFamily="34" charset="0"/>
            </a:rPr>
            <a:t>Artık bırakacağım.</a:t>
          </a:r>
          <a:endParaRPr lang="en-US" sz="1600" kern="1200" dirty="0">
            <a:latin typeface="Candara" pitchFamily="34" charset="0"/>
          </a:endParaRPr>
        </a:p>
      </dsp:txBody>
      <dsp:txXfrm>
        <a:off x="908420" y="2175998"/>
        <a:ext cx="1441583" cy="720791"/>
      </dsp:txXfrm>
    </dsp:sp>
    <dsp:sp modelId="{C12D4D38-D208-496C-93AB-3B084A610909}">
      <dsp:nvSpPr>
        <dsp:cNvPr id="0" name=""/>
        <dsp:cNvSpPr/>
      </dsp:nvSpPr>
      <dsp:spPr>
        <a:xfrm>
          <a:off x="1545574" y="637772"/>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Candara" pitchFamily="34" charset="0"/>
            </a:rPr>
            <a:t>Bıraktım, bir daha da başlamam.</a:t>
          </a:r>
          <a:endParaRPr lang="en-US" sz="1600" kern="1200" dirty="0">
            <a:latin typeface="Candara" pitchFamily="34" charset="0"/>
          </a:endParaRPr>
        </a:p>
      </dsp:txBody>
      <dsp:txXfrm>
        <a:off x="1545574" y="637772"/>
        <a:ext cx="1441583" cy="72079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2E67D0-46FD-4AC3-BF07-C1816C540161}" type="datetimeFigureOut">
              <a:rPr lang="tr-TR" smtClean="0"/>
              <a:pPr/>
              <a:t>13.11.2017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7A6483-B292-4D34-9EE4-598286E0ADD7}" type="slidenum">
              <a:rPr lang="tr-TR" smtClean="0"/>
              <a:pPr/>
              <a:t>‹#›</a:t>
            </a:fld>
            <a:endParaRPr lang="tr-TR"/>
          </a:p>
        </p:txBody>
      </p:sp>
    </p:spTree>
    <p:extLst>
      <p:ext uri="{BB962C8B-B14F-4D97-AF65-F5344CB8AC3E}">
        <p14:creationId xmlns="" xmlns:p14="http://schemas.microsoft.com/office/powerpoint/2010/main" val="266963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232E0E-EB7D-45AB-8152-0395232A9BF4}" type="slidenum">
              <a:rPr lang="tr-TR"/>
              <a:pPr/>
              <a:t>1</a:t>
            </a:fld>
            <a:endParaRPr lang="tr-T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1" name="2 Not Yer Tutucusu"/>
          <p:cNvSpPr>
            <a:spLocks noGrp="1"/>
          </p:cNvSpPr>
          <p:nvPr>
            <p:ph type="body" idx="1"/>
          </p:nvPr>
        </p:nvSpPr>
        <p:spPr bwMode="auto"/>
        <p:txBody>
          <a:bodyPr wrap="square" numCol="1" anchor="t" anchorCtr="0" compatLnSpc="1">
            <a:prstTxWarp prst="textNoShape">
              <a:avLst/>
            </a:prstTxWarp>
          </a:bodyPr>
          <a:lstStyle/>
          <a:p>
            <a:pPr eaLnBrk="1" hangingPunct="1">
              <a:defRPr/>
            </a:pPr>
            <a:r>
              <a:rPr lang="tr-TR" sz="1600" b="1" smtClean="0">
                <a:solidFill>
                  <a:srgbClr val="FF0000"/>
                </a:solidFill>
                <a:effectLst>
                  <a:outerShdw blurRad="38100" dist="38100" dir="2700000" algn="tl">
                    <a:srgbClr val="C0C0C0"/>
                  </a:outerShdw>
                </a:effectLst>
              </a:rPr>
              <a:t>TÜTÜN ZEHİRLİ BİR BİTKİDİR VE İSTER ELDE İSTER FABRİKADA İŞLENSİN BU ZARARLI ÖZELLİKLERİNDEN KURTULAMAMAKTADIR!</a:t>
            </a:r>
          </a:p>
          <a:p>
            <a:pPr eaLnBrk="1" hangingPunct="1">
              <a:spcBef>
                <a:spcPct val="0"/>
              </a:spcBef>
              <a:defRPr/>
            </a:pPr>
            <a:endParaRPr lang="tr-TR" smtClean="0"/>
          </a:p>
        </p:txBody>
      </p:sp>
      <p:sp>
        <p:nvSpPr>
          <p:cNvPr id="52228"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34E097D-9A3E-4523-BA50-272BD7B642F1}" type="slidenum">
              <a:rPr lang="tr-TR" sz="1200">
                <a:latin typeface="Calibri" pitchFamily="34" charset="0"/>
              </a:rPr>
              <a:pPr algn="r" eaLnBrk="1" hangingPunct="1"/>
              <a:t>30</a:t>
            </a:fld>
            <a:endParaRPr lang="tr-TR"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sz="1400" b="1" smtClean="0">
                <a:solidFill>
                  <a:srgbClr val="FF0000"/>
                </a:solidFill>
              </a:rPr>
              <a:t>Dünyada en çok rastlanan ve en fazla ölüme yol açan kanser, akciğer kanseridir</a:t>
            </a:r>
            <a:r>
              <a:rPr lang="tr-TR" sz="1400" b="1" smtClean="0">
                <a:solidFill>
                  <a:srgbClr val="FF0000"/>
                </a:solidFill>
                <a:latin typeface="Arial" charset="0"/>
              </a:rPr>
              <a:t>.</a:t>
            </a:r>
          </a:p>
        </p:txBody>
      </p:sp>
      <p:sp>
        <p:nvSpPr>
          <p:cNvPr id="56324"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7AAC338-85AF-4282-9649-D7C1AD63D6F4}" type="slidenum">
              <a:rPr lang="tr-TR" sz="1200">
                <a:latin typeface="Calibri" pitchFamily="34" charset="0"/>
              </a:rPr>
              <a:pPr algn="r" eaLnBrk="1" hangingPunct="1"/>
              <a:t>32</a:t>
            </a:fld>
            <a:endParaRPr lang="tr-TR"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38B962-F162-4402-9CF7-4C754B68AEFB}" type="slidenum">
              <a:rPr lang="tr-TR"/>
              <a:pPr/>
              <a:t>33</a:t>
            </a:fld>
            <a:endParaRPr lang="tr-TR"/>
          </a:p>
        </p:txBody>
      </p:sp>
      <p:sp>
        <p:nvSpPr>
          <p:cNvPr id="198658" name="Rectangle 2"/>
          <p:cNvSpPr>
            <a:spLocks noGrp="1" noRot="1" noChangeAspect="1" noChangeArrowheads="1" noTextEdit="1"/>
          </p:cNvSpPr>
          <p:nvPr>
            <p:ph type="sldImg"/>
          </p:nvPr>
        </p:nvSpPr>
        <p:spPr>
          <a:xfrm>
            <a:off x="1143000" y="685800"/>
            <a:ext cx="4572000" cy="3429000"/>
          </a:xfrm>
          <a:ln/>
        </p:spPr>
      </p:sp>
      <p:sp>
        <p:nvSpPr>
          <p:cNvPr id="198659" name="Rectangle 3"/>
          <p:cNvSpPr>
            <a:spLocks noGrp="1" noChangeArrowheads="1"/>
          </p:cNvSpPr>
          <p:nvPr>
            <p:ph type="body" idx="1"/>
          </p:nvPr>
        </p:nvSpPr>
        <p:spPr>
          <a:xfrm>
            <a:off x="914183" y="4267103"/>
            <a:ext cx="5029635" cy="4115019"/>
          </a:xfrm>
        </p:spPr>
        <p:txBody>
          <a:bodyPr/>
          <a:lstStyle/>
          <a:p>
            <a:endParaRPr lang="tr-TR"/>
          </a:p>
          <a:p>
            <a:endParaRPr lang="tr-TR"/>
          </a:p>
          <a:p>
            <a:r>
              <a:rPr lang="tr-TR"/>
              <a:t>Bağımlılığı çok güçlüdür. Bırakmak çok zordur.</a:t>
            </a:r>
          </a:p>
          <a:p>
            <a:r>
              <a:rPr lang="tr-TR"/>
              <a:t>Yağ dokusunda biriktiğinden sigara bırakıldıktan sonra da vücuttan atılması çok uzun sürer. </a:t>
            </a:r>
          </a:p>
          <a:p>
            <a:r>
              <a:rPr lang="tr-TR"/>
              <a:t>Dünyada her 10 saniyede bir insan tütün kullanımı sonucu ölmektedir.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tr-TR" sz="1400" smtClean="0">
                <a:solidFill>
                  <a:srgbClr val="FF9966"/>
                </a:solidFill>
                <a:latin typeface="Comic Sans MS" pitchFamily="66" charset="0"/>
              </a:rPr>
              <a:t>Ses tellerini ve sesin ahengini bozar.Cilt, rengini ve canlılığını kaybeder. Vaktinden </a:t>
            </a:r>
            <a:r>
              <a:rPr lang="tr-TR" sz="1400" smtClean="0">
                <a:solidFill>
                  <a:srgbClr val="FF9966"/>
                </a:solidFill>
              </a:rPr>
              <a:t>ö</a:t>
            </a:r>
            <a:r>
              <a:rPr lang="tr-TR" sz="1400" smtClean="0">
                <a:solidFill>
                  <a:srgbClr val="FF9966"/>
                </a:solidFill>
                <a:latin typeface="Comic Sans MS" pitchFamily="66" charset="0"/>
              </a:rPr>
              <a:t>nce buruşur ve p</a:t>
            </a:r>
            <a:r>
              <a:rPr lang="tr-TR" sz="1400" smtClean="0">
                <a:solidFill>
                  <a:srgbClr val="FF9966"/>
                </a:solidFill>
              </a:rPr>
              <a:t>ö</a:t>
            </a:r>
            <a:r>
              <a:rPr lang="tr-TR" sz="1400" smtClean="0">
                <a:solidFill>
                  <a:srgbClr val="FF9966"/>
                </a:solidFill>
                <a:latin typeface="Comic Sans MS" pitchFamily="66" charset="0"/>
              </a:rPr>
              <a:t>rs</a:t>
            </a:r>
            <a:r>
              <a:rPr lang="tr-TR" sz="1400" smtClean="0">
                <a:solidFill>
                  <a:srgbClr val="FF9966"/>
                </a:solidFill>
              </a:rPr>
              <a:t>ü</a:t>
            </a:r>
            <a:r>
              <a:rPr lang="tr-TR" sz="1400" smtClean="0">
                <a:solidFill>
                  <a:srgbClr val="FF9966"/>
                </a:solidFill>
                <a:latin typeface="Comic Sans MS" pitchFamily="66" charset="0"/>
              </a:rPr>
              <a:t>r.</a:t>
            </a:r>
          </a:p>
          <a:p>
            <a:pPr eaLnBrk="1" hangingPunct="1"/>
            <a:r>
              <a:rPr lang="tr-TR" smtClean="0"/>
              <a:t>Tükrük salgısını azaltır</a:t>
            </a:r>
            <a:r>
              <a:rPr lang="tr-TR" sz="1400" smtClean="0">
                <a:solidFill>
                  <a:srgbClr val="FFFF00"/>
                </a:solidFill>
                <a:latin typeface="Comic Sans MS" pitchFamily="66" charset="0"/>
              </a:rPr>
              <a:t>,Dişleri sarartır, vaktinden </a:t>
            </a:r>
            <a:r>
              <a:rPr lang="tr-TR" sz="1400" smtClean="0">
                <a:solidFill>
                  <a:srgbClr val="FFFF00"/>
                </a:solidFill>
              </a:rPr>
              <a:t>ö</a:t>
            </a:r>
            <a:r>
              <a:rPr lang="tr-TR" sz="1400" smtClean="0">
                <a:solidFill>
                  <a:srgbClr val="FFFF00"/>
                </a:solidFill>
                <a:latin typeface="Comic Sans MS" pitchFamily="66" charset="0"/>
              </a:rPr>
              <a:t>nce bozar ve </a:t>
            </a:r>
            <a:r>
              <a:rPr lang="tr-TR" sz="1400" smtClean="0">
                <a:solidFill>
                  <a:srgbClr val="FFFF00"/>
                </a:solidFill>
              </a:rPr>
              <a:t>ç</a:t>
            </a:r>
            <a:r>
              <a:rPr lang="tr-TR" sz="1400" smtClean="0">
                <a:solidFill>
                  <a:srgbClr val="FFFF00"/>
                </a:solidFill>
                <a:latin typeface="Comic Sans MS" pitchFamily="66" charset="0"/>
              </a:rPr>
              <a:t>irkinleştirir.</a:t>
            </a:r>
          </a:p>
          <a:p>
            <a:pPr eaLnBrk="1" hangingPunct="1"/>
            <a:r>
              <a:rPr lang="tr-TR" sz="1400" smtClean="0">
                <a:solidFill>
                  <a:srgbClr val="FFFFFF"/>
                </a:solidFill>
                <a:latin typeface="Comic Sans MS" pitchFamily="66" charset="0"/>
              </a:rPr>
              <a:t>G</a:t>
            </a:r>
            <a:r>
              <a:rPr lang="tr-TR" sz="1400" smtClean="0">
                <a:solidFill>
                  <a:srgbClr val="FFFFFF"/>
                </a:solidFill>
              </a:rPr>
              <a:t>ö</a:t>
            </a:r>
            <a:r>
              <a:rPr lang="tr-TR" sz="1400" smtClean="0">
                <a:solidFill>
                  <a:srgbClr val="FFFFFF"/>
                </a:solidFill>
                <a:latin typeface="Comic Sans MS" pitchFamily="66" charset="0"/>
              </a:rPr>
              <a:t>zler parlaklığını kaybeder.G</a:t>
            </a:r>
            <a:r>
              <a:rPr lang="tr-TR" sz="1400" smtClean="0">
                <a:solidFill>
                  <a:srgbClr val="FFFFFF"/>
                </a:solidFill>
              </a:rPr>
              <a:t>ö</a:t>
            </a:r>
            <a:r>
              <a:rPr lang="tr-TR" sz="1400" smtClean="0">
                <a:solidFill>
                  <a:srgbClr val="FFFFFF"/>
                </a:solidFill>
                <a:latin typeface="Comic Sans MS" pitchFamily="66" charset="0"/>
              </a:rPr>
              <a:t>z</a:t>
            </a:r>
            <a:r>
              <a:rPr lang="tr-TR" sz="1400" smtClean="0">
                <a:solidFill>
                  <a:srgbClr val="FFFFFF"/>
                </a:solidFill>
              </a:rPr>
              <a:t>ü</a:t>
            </a:r>
            <a:r>
              <a:rPr lang="tr-TR" sz="1400" smtClean="0">
                <a:solidFill>
                  <a:srgbClr val="FFFFFF"/>
                </a:solidFill>
                <a:latin typeface="Comic Sans MS" pitchFamily="66" charset="0"/>
              </a:rPr>
              <a:t>n beyaz tabakası sarı ve kirli bir renk alır.</a:t>
            </a:r>
            <a:endParaRPr lang="tr-TR" sz="1400" smtClean="0">
              <a:solidFill>
                <a:srgbClr val="FFFF00"/>
              </a:solidFill>
              <a:latin typeface="Comic Sans MS" pitchFamily="66" charset="0"/>
            </a:endParaRPr>
          </a:p>
          <a:p>
            <a:pPr eaLnBrk="1" hangingPunct="1"/>
            <a:r>
              <a:rPr lang="tr-TR" smtClean="0"/>
              <a:t>Yemek borusunun alt ucunun basıncını azalttığı için reflü hastalığına yol açar</a:t>
            </a:r>
            <a:endParaRPr lang="tr-TR" sz="1000" smtClean="0">
              <a:solidFill>
                <a:srgbClr val="FFCC00"/>
              </a:solidFill>
              <a:latin typeface="Comic Sans MS" pitchFamily="66" charset="0"/>
            </a:endParaRPr>
          </a:p>
          <a:p>
            <a:pPr eaLnBrk="1" hangingPunct="1"/>
            <a:r>
              <a:rPr lang="tr-TR" sz="1400" smtClean="0"/>
              <a:t>İnfeksiyonlara zemin hazırlar, İnfeksiyon hastalıklarının tedavisini zorlaştırır</a:t>
            </a:r>
          </a:p>
          <a:p>
            <a:pPr eaLnBrk="1" hangingPunct="1"/>
            <a:r>
              <a:rPr lang="tr-TR" sz="1000" smtClean="0">
                <a:solidFill>
                  <a:srgbClr val="FFCC00"/>
                </a:solidFill>
                <a:latin typeface="Comic Sans MS" pitchFamily="66" charset="0"/>
              </a:rPr>
              <a:t>Ayrıca, Sigara toplumsal a</a:t>
            </a:r>
            <a:r>
              <a:rPr lang="tr-TR" sz="1000" smtClean="0">
                <a:solidFill>
                  <a:srgbClr val="FFCC00"/>
                </a:solidFill>
              </a:rPr>
              <a:t>ç</a:t>
            </a:r>
            <a:r>
              <a:rPr lang="tr-TR" sz="1000" smtClean="0">
                <a:solidFill>
                  <a:srgbClr val="FFCC00"/>
                </a:solidFill>
                <a:latin typeface="Comic Sans MS" pitchFamily="66" charset="0"/>
              </a:rPr>
              <a:t>ıdan da problem kaynağıdır. İ</a:t>
            </a:r>
            <a:r>
              <a:rPr lang="tr-TR" sz="1000" smtClean="0">
                <a:solidFill>
                  <a:srgbClr val="FFCC00"/>
                </a:solidFill>
              </a:rPr>
              <a:t>ç</a:t>
            </a:r>
            <a:r>
              <a:rPr lang="tr-TR" sz="1000" smtClean="0">
                <a:solidFill>
                  <a:srgbClr val="FFCC00"/>
                </a:solidFill>
                <a:latin typeface="Comic Sans MS" pitchFamily="66" charset="0"/>
              </a:rPr>
              <a:t>en kişinin elleri, nefesi ve elbisesi </a:t>
            </a:r>
            <a:r>
              <a:rPr lang="tr-TR" sz="1000" smtClean="0">
                <a:solidFill>
                  <a:srgbClr val="FFCC00"/>
                </a:solidFill>
              </a:rPr>
              <a:t>ü</a:t>
            </a:r>
            <a:r>
              <a:rPr lang="tr-TR" sz="1000" smtClean="0">
                <a:solidFill>
                  <a:srgbClr val="FFCC00"/>
                </a:solidFill>
                <a:latin typeface="Comic Sans MS" pitchFamily="66" charset="0"/>
              </a:rPr>
              <a:t>zerine sinen kokuda etrafındakiler i</a:t>
            </a:r>
            <a:r>
              <a:rPr lang="tr-TR" sz="1000" smtClean="0">
                <a:solidFill>
                  <a:srgbClr val="FFCC00"/>
                </a:solidFill>
              </a:rPr>
              <a:t>ç</a:t>
            </a:r>
            <a:r>
              <a:rPr lang="tr-TR" sz="1000" smtClean="0">
                <a:solidFill>
                  <a:srgbClr val="FFCC00"/>
                </a:solidFill>
                <a:latin typeface="Comic Sans MS" pitchFamily="66" charset="0"/>
              </a:rPr>
              <a:t>in tiksinti vericidir.</a:t>
            </a:r>
            <a:r>
              <a:rPr lang="tr-TR" sz="1000" smtClean="0">
                <a:solidFill>
                  <a:schemeClr val="accent1"/>
                </a:solidFill>
                <a:latin typeface="Comic Sans MS" pitchFamily="66" charset="0"/>
              </a:rPr>
              <a:t/>
            </a:r>
            <a:br>
              <a:rPr lang="tr-TR" sz="1000" smtClean="0">
                <a:solidFill>
                  <a:schemeClr val="accent1"/>
                </a:solidFill>
                <a:latin typeface="Comic Sans MS" pitchFamily="66" charset="0"/>
              </a:rPr>
            </a:br>
            <a:endParaRPr lang="tr-TR" sz="1000" smtClean="0">
              <a:solidFill>
                <a:schemeClr val="accent1"/>
              </a:solidFill>
              <a:latin typeface="Comic Sans MS" pitchFamily="66" charset="0"/>
            </a:endParaRPr>
          </a:p>
        </p:txBody>
      </p:sp>
      <p:sp>
        <p:nvSpPr>
          <p:cNvPr id="55300"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99A68C9-C6C5-42B0-BD42-A214D281C4CA}" type="slidenum">
              <a:rPr lang="tr-TR" sz="1200">
                <a:latin typeface="Calibri" pitchFamily="34" charset="0"/>
              </a:rPr>
              <a:pPr algn="r" eaLnBrk="1" hangingPunct="1"/>
              <a:t>34</a:t>
            </a:fld>
            <a:endParaRPr lang="tr-TR"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tr-TR" smtClean="0"/>
              <a:t>15 gün boyunca çay ve kahveden uzak durun.</a:t>
            </a:r>
          </a:p>
          <a:p>
            <a:pPr eaLnBrk="1" hangingPunct="1"/>
            <a:r>
              <a:rPr lang="tr-TR" smtClean="0"/>
              <a:t>Fizyolojik bağımlılık 15 gün, psikolojik bağımlılık 6 aydır.</a:t>
            </a:r>
          </a:p>
          <a:p>
            <a:pPr eaLnBrk="1" hangingPunct="1">
              <a:spcBef>
                <a:spcPct val="0"/>
              </a:spcBef>
            </a:pPr>
            <a:endParaRPr lang="tr-TR" smtClean="0"/>
          </a:p>
        </p:txBody>
      </p:sp>
      <p:sp>
        <p:nvSpPr>
          <p:cNvPr id="60420"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613130C-8CAD-4FCD-9EC7-30581CAA6F9E}" type="slidenum">
              <a:rPr lang="tr-TR" sz="1200">
                <a:latin typeface="Calibri" pitchFamily="34" charset="0"/>
              </a:rPr>
              <a:pPr algn="r" eaLnBrk="1" hangingPunct="1"/>
              <a:t>36</a:t>
            </a:fld>
            <a:endParaRPr lang="tr-TR"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7283"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9626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351713-A816-4B90-99C8-60ECE913B8F2}" type="slidenum">
              <a:rPr lang="tr-TR" smtClean="0"/>
              <a:pPr fontAlgn="base">
                <a:spcBef>
                  <a:spcPct val="0"/>
                </a:spcBef>
                <a:spcAft>
                  <a:spcPct val="0"/>
                </a:spcAft>
                <a:defRPr/>
              </a:pPr>
              <a:t>39</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pPr>
              <a:defRPr/>
            </a:pPr>
            <a:fld id="{EDF49A9C-D84B-4D10-9754-04FD9E88521C}" type="datetimeFigureOut">
              <a:rPr lang="tr-TR" smtClean="0"/>
              <a:pPr>
                <a:defRPr/>
              </a:pPr>
              <a:t>13.11.2017</a:t>
            </a:fld>
            <a:endParaRPr lang="tr-TR" dirty="0"/>
          </a:p>
        </p:txBody>
      </p:sp>
      <p:sp>
        <p:nvSpPr>
          <p:cNvPr id="20" name="Altbilgi Yer Tutucusu 19"/>
          <p:cNvSpPr>
            <a:spLocks noGrp="1"/>
          </p:cNvSpPr>
          <p:nvPr>
            <p:ph type="ftr" sz="quarter" idx="11"/>
          </p:nvPr>
        </p:nvSpPr>
        <p:spPr/>
        <p:txBody>
          <a:bodyPr/>
          <a:lstStyle>
            <a:extLst/>
          </a:lstStyle>
          <a:p>
            <a:pPr>
              <a:defRPr/>
            </a:pPr>
            <a:endParaRPr lang="tr-TR" dirty="0"/>
          </a:p>
        </p:txBody>
      </p:sp>
      <p:sp>
        <p:nvSpPr>
          <p:cNvPr id="10" name="Slayt Numarası Yer Tutucusu 9"/>
          <p:cNvSpPr>
            <a:spLocks noGrp="1"/>
          </p:cNvSpPr>
          <p:nvPr>
            <p:ph type="sldNum" sz="quarter" idx="12"/>
          </p:nvPr>
        </p:nvSpPr>
        <p:spPr/>
        <p:txBody>
          <a:bodyPr/>
          <a:lstStyle>
            <a:extLst/>
          </a:lstStyle>
          <a:p>
            <a:fld id="{69AF3EA1-86EA-473B-A473-5BA91C62563F}" type="slidenum">
              <a:rPr lang="tr-TR" smtClean="0"/>
              <a:pPr/>
              <a:t>‹#›</a:t>
            </a:fld>
            <a:endParaRPr lang="tr-TR"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pPr>
              <a:defRPr/>
            </a:pPr>
            <a:fld id="{616EE2ED-3DFE-41A8-B473-B114DF2125DA}" type="datetimeFigureOut">
              <a:rPr lang="tr-TR" smtClean="0"/>
              <a:pPr>
                <a:defRPr/>
              </a:pPr>
              <a:t>13.11.2017</a:t>
            </a:fld>
            <a:endParaRPr lang="tr-TR" dirty="0"/>
          </a:p>
        </p:txBody>
      </p:sp>
      <p:sp>
        <p:nvSpPr>
          <p:cNvPr id="5" name="Altbilgi Yer Tutucusu 4"/>
          <p:cNvSpPr>
            <a:spLocks noGrp="1"/>
          </p:cNvSpPr>
          <p:nvPr>
            <p:ph type="ftr" sz="quarter" idx="11"/>
          </p:nvPr>
        </p:nvSpPr>
        <p:spPr/>
        <p:txBody>
          <a:bodyPr/>
          <a:lstStyle>
            <a:extLst/>
          </a:lstStyle>
          <a:p>
            <a:pPr>
              <a:defRPr/>
            </a:pPr>
            <a:endParaRPr lang="tr-TR" dirty="0"/>
          </a:p>
        </p:txBody>
      </p:sp>
      <p:sp>
        <p:nvSpPr>
          <p:cNvPr id="6" name="Slayt Numarası Yer Tutucusu 5"/>
          <p:cNvSpPr>
            <a:spLocks noGrp="1"/>
          </p:cNvSpPr>
          <p:nvPr>
            <p:ph type="sldNum" sz="quarter" idx="12"/>
          </p:nvPr>
        </p:nvSpPr>
        <p:spPr/>
        <p:txBody>
          <a:bodyPr/>
          <a:lstStyle>
            <a:extLst/>
          </a:lstStyle>
          <a:p>
            <a:fld id="{5E5C55D6-1AEF-4998-8F68-7AC5FB5DB4E0}"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pPr>
              <a:defRPr/>
            </a:pPr>
            <a:fld id="{9FF8911F-54FA-4D4D-ABB6-D40DA3FDC46A}" type="datetimeFigureOut">
              <a:rPr lang="tr-TR" smtClean="0"/>
              <a:pPr>
                <a:defRPr/>
              </a:pPr>
              <a:t>13.11.2017</a:t>
            </a:fld>
            <a:endParaRPr lang="tr-TR" dirty="0"/>
          </a:p>
        </p:txBody>
      </p:sp>
      <p:sp>
        <p:nvSpPr>
          <p:cNvPr id="5" name="Altbilgi Yer Tutucusu 4"/>
          <p:cNvSpPr>
            <a:spLocks noGrp="1"/>
          </p:cNvSpPr>
          <p:nvPr>
            <p:ph type="ftr" sz="quarter" idx="11"/>
          </p:nvPr>
        </p:nvSpPr>
        <p:spPr/>
        <p:txBody>
          <a:bodyPr/>
          <a:lstStyle>
            <a:extLst/>
          </a:lstStyle>
          <a:p>
            <a:pPr>
              <a:defRPr/>
            </a:pPr>
            <a:endParaRPr lang="tr-TR" dirty="0"/>
          </a:p>
        </p:txBody>
      </p:sp>
      <p:sp>
        <p:nvSpPr>
          <p:cNvPr id="6" name="Slayt Numarası Yer Tutucusu 5"/>
          <p:cNvSpPr>
            <a:spLocks noGrp="1"/>
          </p:cNvSpPr>
          <p:nvPr>
            <p:ph type="sldNum" sz="quarter" idx="12"/>
          </p:nvPr>
        </p:nvSpPr>
        <p:spPr/>
        <p:txBody>
          <a:bodyPr/>
          <a:lstStyle>
            <a:extLst/>
          </a:lstStyle>
          <a:p>
            <a:fld id="{A275D635-F1D8-4AE5-A381-0664EEF55CDB}"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pPr>
              <a:defRPr/>
            </a:pPr>
            <a:fld id="{8A1FBCCC-E50C-4A5E-B55D-C69538992FCF}" type="datetimeFigureOut">
              <a:rPr lang="tr-TR" smtClean="0"/>
              <a:pPr>
                <a:defRPr/>
              </a:pPr>
              <a:t>13.11.2017</a:t>
            </a:fld>
            <a:endParaRPr lang="tr-TR" dirty="0"/>
          </a:p>
        </p:txBody>
      </p:sp>
      <p:sp>
        <p:nvSpPr>
          <p:cNvPr id="5" name="Altbilgi Yer Tutucusu 4"/>
          <p:cNvSpPr>
            <a:spLocks noGrp="1"/>
          </p:cNvSpPr>
          <p:nvPr>
            <p:ph type="ftr" sz="quarter" idx="11"/>
          </p:nvPr>
        </p:nvSpPr>
        <p:spPr/>
        <p:txBody>
          <a:bodyPr/>
          <a:lstStyle>
            <a:extLst/>
          </a:lstStyle>
          <a:p>
            <a:pPr>
              <a:defRPr/>
            </a:pPr>
            <a:endParaRPr lang="tr-TR" dirty="0"/>
          </a:p>
        </p:txBody>
      </p:sp>
      <p:sp>
        <p:nvSpPr>
          <p:cNvPr id="6" name="Slayt Numarası Yer Tutucusu 5"/>
          <p:cNvSpPr>
            <a:spLocks noGrp="1"/>
          </p:cNvSpPr>
          <p:nvPr>
            <p:ph type="sldNum" sz="quarter" idx="12"/>
          </p:nvPr>
        </p:nvSpPr>
        <p:spPr/>
        <p:txBody>
          <a:bodyPr/>
          <a:lstStyle>
            <a:extLst/>
          </a:lstStyle>
          <a:p>
            <a:fld id="{F008011E-8B28-4BF6-A4A2-1ED1B8AF16B5}"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pPr>
              <a:defRPr/>
            </a:pPr>
            <a:fld id="{35D63235-7F78-425B-B116-ADBF7453E5E5}" type="datetimeFigureOut">
              <a:rPr lang="tr-TR" smtClean="0"/>
              <a:pPr>
                <a:defRPr/>
              </a:pPr>
              <a:t>13.11.2017</a:t>
            </a:fld>
            <a:endParaRPr lang="tr-TR" dirty="0"/>
          </a:p>
        </p:txBody>
      </p:sp>
      <p:sp>
        <p:nvSpPr>
          <p:cNvPr id="5" name="Altbilgi Yer Tutucusu 4"/>
          <p:cNvSpPr>
            <a:spLocks noGrp="1"/>
          </p:cNvSpPr>
          <p:nvPr>
            <p:ph type="ftr" sz="quarter" idx="11"/>
          </p:nvPr>
        </p:nvSpPr>
        <p:spPr/>
        <p:txBody>
          <a:bodyPr/>
          <a:lstStyle>
            <a:extLst/>
          </a:lstStyle>
          <a:p>
            <a:pPr>
              <a:defRPr/>
            </a:pPr>
            <a:endParaRPr lang="tr-TR" dirty="0"/>
          </a:p>
        </p:txBody>
      </p:sp>
      <p:sp>
        <p:nvSpPr>
          <p:cNvPr id="6" name="Slayt Numarası Yer Tutucusu 5"/>
          <p:cNvSpPr>
            <a:spLocks noGrp="1"/>
          </p:cNvSpPr>
          <p:nvPr>
            <p:ph type="sldNum" sz="quarter" idx="12"/>
          </p:nvPr>
        </p:nvSpPr>
        <p:spPr/>
        <p:txBody>
          <a:bodyPr/>
          <a:lstStyle>
            <a:extLst/>
          </a:lstStyle>
          <a:p>
            <a:fld id="{1DB32EDB-E287-4B4F-B5CA-A3F883935F68}" type="slidenum">
              <a:rPr lang="tr-TR" smtClean="0"/>
              <a:pPr/>
              <a:t>‹#›</a:t>
            </a:fld>
            <a:endParaRPr lang="tr-TR" dirty="0"/>
          </a:p>
        </p:txBody>
      </p:sp>
      <p:sp>
        <p:nvSpPr>
          <p:cNvPr id="10" name="Dikdörtgen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pPr>
              <a:defRPr/>
            </a:pPr>
            <a:fld id="{FE1CB8A8-1FF5-41CA-8FCA-A83B2F515DE7}" type="datetimeFigureOut">
              <a:rPr lang="tr-TR" smtClean="0"/>
              <a:pPr>
                <a:defRPr/>
              </a:pPr>
              <a:t>13.11.2017</a:t>
            </a:fld>
            <a:endParaRPr lang="tr-TR" dirty="0"/>
          </a:p>
        </p:txBody>
      </p:sp>
      <p:sp>
        <p:nvSpPr>
          <p:cNvPr id="6" name="Altbilgi Yer Tutucusu 5"/>
          <p:cNvSpPr>
            <a:spLocks noGrp="1"/>
          </p:cNvSpPr>
          <p:nvPr>
            <p:ph type="ftr" sz="quarter" idx="11"/>
          </p:nvPr>
        </p:nvSpPr>
        <p:spPr/>
        <p:txBody>
          <a:bodyPr/>
          <a:lstStyle>
            <a:extLst/>
          </a:lstStyle>
          <a:p>
            <a:pPr>
              <a:defRPr/>
            </a:pPr>
            <a:endParaRPr lang="tr-TR" dirty="0"/>
          </a:p>
        </p:txBody>
      </p:sp>
      <p:sp>
        <p:nvSpPr>
          <p:cNvPr id="7" name="Slayt Numarası Yer Tutucusu 6"/>
          <p:cNvSpPr>
            <a:spLocks noGrp="1"/>
          </p:cNvSpPr>
          <p:nvPr>
            <p:ph type="sldNum" sz="quarter" idx="12"/>
          </p:nvPr>
        </p:nvSpPr>
        <p:spPr/>
        <p:txBody>
          <a:bodyPr/>
          <a:lstStyle>
            <a:extLst/>
          </a:lstStyle>
          <a:p>
            <a:fld id="{02F14A09-1F7E-43B8-9E7F-97611A177FFC}"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pPr>
              <a:defRPr/>
            </a:pPr>
            <a:fld id="{38C81B8A-21DD-4DF9-AB3E-AA08BC339A3D}" type="datetimeFigureOut">
              <a:rPr lang="tr-TR" smtClean="0"/>
              <a:pPr>
                <a:defRPr/>
              </a:pPr>
              <a:t>13.11.2017</a:t>
            </a:fld>
            <a:endParaRPr lang="tr-TR" dirty="0"/>
          </a:p>
        </p:txBody>
      </p:sp>
      <p:sp>
        <p:nvSpPr>
          <p:cNvPr id="8" name="Altbilgi Yer Tutucusu 7"/>
          <p:cNvSpPr>
            <a:spLocks noGrp="1"/>
          </p:cNvSpPr>
          <p:nvPr>
            <p:ph type="ftr" sz="quarter" idx="11"/>
          </p:nvPr>
        </p:nvSpPr>
        <p:spPr/>
        <p:txBody>
          <a:bodyPr/>
          <a:lstStyle>
            <a:extLst/>
          </a:lstStyle>
          <a:p>
            <a:pPr>
              <a:defRPr/>
            </a:pPr>
            <a:endParaRPr lang="tr-TR" dirty="0"/>
          </a:p>
        </p:txBody>
      </p:sp>
      <p:sp>
        <p:nvSpPr>
          <p:cNvPr id="9" name="Slayt Numarası Yer Tutucusu 8"/>
          <p:cNvSpPr>
            <a:spLocks noGrp="1"/>
          </p:cNvSpPr>
          <p:nvPr>
            <p:ph type="sldNum" sz="quarter" idx="12"/>
          </p:nvPr>
        </p:nvSpPr>
        <p:spPr/>
        <p:txBody>
          <a:bodyPr/>
          <a:lstStyle>
            <a:extLst/>
          </a:lstStyle>
          <a:p>
            <a:fld id="{1BCCAD9A-70BF-4D87-B557-B1788B3E98B6}"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pPr>
              <a:defRPr/>
            </a:pPr>
            <a:fld id="{1872ABB4-79C5-4A99-913A-7B7348A583BE}" type="datetimeFigureOut">
              <a:rPr lang="tr-TR" smtClean="0"/>
              <a:pPr>
                <a:defRPr/>
              </a:pPr>
              <a:t>13.11.2017</a:t>
            </a:fld>
            <a:endParaRPr lang="tr-TR" dirty="0"/>
          </a:p>
        </p:txBody>
      </p:sp>
      <p:sp>
        <p:nvSpPr>
          <p:cNvPr id="4" name="Altbilgi Yer Tutucusu 3"/>
          <p:cNvSpPr>
            <a:spLocks noGrp="1"/>
          </p:cNvSpPr>
          <p:nvPr>
            <p:ph type="ftr" sz="quarter" idx="11"/>
          </p:nvPr>
        </p:nvSpPr>
        <p:spPr/>
        <p:txBody>
          <a:bodyPr/>
          <a:lstStyle>
            <a:extLst/>
          </a:lstStyle>
          <a:p>
            <a:pPr>
              <a:defRPr/>
            </a:pPr>
            <a:endParaRPr lang="tr-TR" dirty="0"/>
          </a:p>
        </p:txBody>
      </p:sp>
      <p:sp>
        <p:nvSpPr>
          <p:cNvPr id="5" name="Slayt Numarası Yer Tutucusu 4"/>
          <p:cNvSpPr>
            <a:spLocks noGrp="1"/>
          </p:cNvSpPr>
          <p:nvPr>
            <p:ph type="sldNum" sz="quarter" idx="12"/>
          </p:nvPr>
        </p:nvSpPr>
        <p:spPr/>
        <p:txBody>
          <a:bodyPr/>
          <a:lstStyle>
            <a:extLst/>
          </a:lstStyle>
          <a:p>
            <a:fld id="{FC2B0451-A93C-4BB7-8CE7-08C7FAF8FF82}"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pPr>
              <a:defRPr/>
            </a:pPr>
            <a:fld id="{8C976842-873E-4E9F-90DA-B0EF8D36CA75}" type="datetimeFigureOut">
              <a:rPr lang="tr-TR" smtClean="0"/>
              <a:pPr>
                <a:defRPr/>
              </a:pPr>
              <a:t>13.11.2017</a:t>
            </a:fld>
            <a:endParaRPr lang="tr-TR" dirty="0"/>
          </a:p>
        </p:txBody>
      </p:sp>
      <p:sp>
        <p:nvSpPr>
          <p:cNvPr id="3" name="Altbilgi Yer Tutucusu 2"/>
          <p:cNvSpPr>
            <a:spLocks noGrp="1"/>
          </p:cNvSpPr>
          <p:nvPr>
            <p:ph type="ftr" sz="quarter" idx="11"/>
          </p:nvPr>
        </p:nvSpPr>
        <p:spPr/>
        <p:txBody>
          <a:bodyPr/>
          <a:lstStyle>
            <a:extLst/>
          </a:lstStyle>
          <a:p>
            <a:pPr>
              <a:defRPr/>
            </a:pPr>
            <a:endParaRPr lang="tr-TR" dirty="0"/>
          </a:p>
        </p:txBody>
      </p:sp>
      <p:sp>
        <p:nvSpPr>
          <p:cNvPr id="4" name="Slayt Numarası Yer Tutucusu 3"/>
          <p:cNvSpPr>
            <a:spLocks noGrp="1"/>
          </p:cNvSpPr>
          <p:nvPr>
            <p:ph type="sldNum" sz="quarter" idx="12"/>
          </p:nvPr>
        </p:nvSpPr>
        <p:spPr/>
        <p:txBody>
          <a:bodyPr/>
          <a:lstStyle>
            <a:extLst/>
          </a:lstStyle>
          <a:p>
            <a:fld id="{18D401E5-91FC-41D5-BEA9-5077269131A8}" type="slidenum">
              <a:rPr lang="tr-TR" smtClean="0"/>
              <a:pPr/>
              <a:t>‹#›</a:t>
            </a:fld>
            <a:endParaRPr lang="tr-TR" dirty="0"/>
          </a:p>
        </p:txBody>
      </p:sp>
      <p:sp>
        <p:nvSpPr>
          <p:cNvPr id="6" name="Dikdörtgen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pPr>
              <a:defRPr/>
            </a:pPr>
            <a:fld id="{D02600CF-2D38-48ED-B6B9-0D6F327C1DA6}" type="datetimeFigureOut">
              <a:rPr lang="tr-TR" smtClean="0"/>
              <a:pPr>
                <a:defRPr/>
              </a:pPr>
              <a:t>13.11.2017</a:t>
            </a:fld>
            <a:endParaRPr lang="tr-TR" dirty="0"/>
          </a:p>
        </p:txBody>
      </p:sp>
      <p:sp>
        <p:nvSpPr>
          <p:cNvPr id="6" name="Altbilgi Yer Tutucusu 5"/>
          <p:cNvSpPr>
            <a:spLocks noGrp="1"/>
          </p:cNvSpPr>
          <p:nvPr>
            <p:ph type="ftr" sz="quarter" idx="11"/>
          </p:nvPr>
        </p:nvSpPr>
        <p:spPr/>
        <p:txBody>
          <a:bodyPr/>
          <a:lstStyle>
            <a:extLst/>
          </a:lstStyle>
          <a:p>
            <a:pPr>
              <a:defRPr/>
            </a:pPr>
            <a:endParaRPr lang="tr-TR" dirty="0"/>
          </a:p>
        </p:txBody>
      </p:sp>
      <p:sp>
        <p:nvSpPr>
          <p:cNvPr id="7" name="Slayt Numarası Yer Tutucusu 6"/>
          <p:cNvSpPr>
            <a:spLocks noGrp="1"/>
          </p:cNvSpPr>
          <p:nvPr>
            <p:ph type="sldNum" sz="quarter" idx="12"/>
          </p:nvPr>
        </p:nvSpPr>
        <p:spPr/>
        <p:txBody>
          <a:bodyPr/>
          <a:lstStyle>
            <a:extLst/>
          </a:lstStyle>
          <a:p>
            <a:fld id="{1495382F-181F-4DF9-B68C-DBA6C6FD97AF}"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pPr>
              <a:defRPr/>
            </a:pPr>
            <a:fld id="{1476A3D6-18B6-4931-98C8-DCF23A9AAC62}" type="datetimeFigureOut">
              <a:rPr lang="tr-TR" smtClean="0"/>
              <a:pPr>
                <a:defRPr/>
              </a:pPr>
              <a:t>13.11.2017</a:t>
            </a:fld>
            <a:endParaRPr lang="tr-TR" dirty="0"/>
          </a:p>
        </p:txBody>
      </p:sp>
      <p:sp>
        <p:nvSpPr>
          <p:cNvPr id="6" name="Altbilgi Yer Tutucusu 5"/>
          <p:cNvSpPr>
            <a:spLocks noGrp="1"/>
          </p:cNvSpPr>
          <p:nvPr>
            <p:ph type="ftr" sz="quarter" idx="11"/>
          </p:nvPr>
        </p:nvSpPr>
        <p:spPr/>
        <p:txBody>
          <a:bodyPr/>
          <a:lstStyle>
            <a:extLst/>
          </a:lstStyle>
          <a:p>
            <a:pPr>
              <a:defRPr/>
            </a:pPr>
            <a:endParaRPr lang="tr-TR" dirty="0"/>
          </a:p>
        </p:txBody>
      </p:sp>
      <p:sp>
        <p:nvSpPr>
          <p:cNvPr id="7" name="Slayt Numarası Yer Tutucusu 6"/>
          <p:cNvSpPr>
            <a:spLocks noGrp="1"/>
          </p:cNvSpPr>
          <p:nvPr>
            <p:ph type="sldNum" sz="quarter" idx="12"/>
          </p:nvPr>
        </p:nvSpPr>
        <p:spPr/>
        <p:txBody>
          <a:bodyPr/>
          <a:lstStyle>
            <a:extLst/>
          </a:lstStyle>
          <a:p>
            <a:fld id="{9A8227AF-2B91-4DC3-87B8-6A09481A29A8}" type="slidenum">
              <a:rPr lang="tr-TR" smtClean="0"/>
              <a:pPr/>
              <a:t>‹#›</a:t>
            </a:fld>
            <a:endParaRPr lang="tr-TR" dirty="0"/>
          </a:p>
        </p:txBody>
      </p:sp>
      <p:sp>
        <p:nvSpPr>
          <p:cNvPr id="8"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Pas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1D1EC1DD-7043-46CD-8E52-E4254A001867}" type="datetimeFigureOut">
              <a:rPr lang="tr-TR" smtClean="0"/>
              <a:pPr>
                <a:defRPr/>
              </a:pPr>
              <a:t>13.11.2017</a:t>
            </a:fld>
            <a:endParaRPr lang="tr-TR" dirty="0"/>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tr-TR" dirty="0"/>
          </a:p>
        </p:txBody>
      </p:sp>
      <p:sp>
        <p:nvSpPr>
          <p:cNvPr id="22" name="Slayt Numarası Yer Tutucus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00C12CB-9236-474C-8B03-CDDC4EDDAFCC}" type="slidenum">
              <a:rPr lang="tr-TR" smtClean="0"/>
              <a:pPr/>
              <a:t>‹#›</a:t>
            </a:fld>
            <a:endParaRPr lang="tr-TR" dirty="0"/>
          </a:p>
        </p:txBody>
      </p:sp>
      <p:sp>
        <p:nvSpPr>
          <p:cNvPr id="15" name="Dikdörtgen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38497" y="1281793"/>
            <a:ext cx="8040190" cy="5502728"/>
          </a:xfrm>
          <a:prstGeom prst="rect">
            <a:avLst/>
          </a:prstGeom>
        </p:spPr>
      </p:pic>
      <p:sp>
        <p:nvSpPr>
          <p:cNvPr id="5" name="Dikdörtgen 4"/>
          <p:cNvSpPr/>
          <p:nvPr/>
        </p:nvSpPr>
        <p:spPr>
          <a:xfrm>
            <a:off x="723357" y="4175907"/>
            <a:ext cx="4572000" cy="1938992"/>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ndara" pitchFamily="34" charset="0"/>
                <a:ea typeface="Adobe Heiti Std R" pitchFamily="34" charset="-128"/>
                <a:cs typeface="Calibri" pitchFamily="34" charset="0"/>
              </a:rPr>
              <a:t> BAĞIMLILIK</a:t>
            </a:r>
          </a:p>
          <a:p>
            <a:pPr algn="ctr"/>
            <a:r>
              <a:rPr lang="tr-TR"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ndara" pitchFamily="34" charset="0"/>
                <a:ea typeface="Adobe Heiti Std R" pitchFamily="34" charset="-128"/>
                <a:cs typeface="Calibri" pitchFamily="34" charset="0"/>
              </a:rPr>
              <a:t>SEMİNERİ</a:t>
            </a:r>
            <a:endParaRPr lang="tr-TR"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ndara" pitchFamily="34" charset="0"/>
            </a:endParaRPr>
          </a:p>
        </p:txBody>
      </p:sp>
      <p:pic>
        <p:nvPicPr>
          <p:cNvPr id="6" name="5 Resim" descr="OKUL_LOGO_1.jpg"/>
          <p:cNvPicPr>
            <a:picLocks noChangeAspect="1"/>
          </p:cNvPicPr>
          <p:nvPr/>
        </p:nvPicPr>
        <p:blipFill>
          <a:blip r:embed="rId4" cstate="print"/>
          <a:stretch>
            <a:fillRect/>
          </a:stretch>
        </p:blipFill>
        <p:spPr>
          <a:xfrm>
            <a:off x="0" y="0"/>
            <a:ext cx="1000108" cy="1000108"/>
          </a:xfrm>
          <a:prstGeom prst="rect">
            <a:avLst/>
          </a:prstGeom>
        </p:spPr>
      </p:pic>
    </p:spTree>
    <p:extLst>
      <p:ext uri="{BB962C8B-B14F-4D97-AF65-F5344CB8AC3E}">
        <p14:creationId xmlns="" xmlns:p14="http://schemas.microsoft.com/office/powerpoint/2010/main" val="4140063913"/>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3608" y="0"/>
            <a:ext cx="8100392" cy="6858000"/>
          </a:xfrm>
          <a:prstGeom prst="rect">
            <a:avLst/>
          </a:prstGeom>
        </p:spPr>
      </p:pic>
      <p:sp>
        <p:nvSpPr>
          <p:cNvPr id="6" name="TextBox 5"/>
          <p:cNvSpPr txBox="1"/>
          <p:nvPr/>
        </p:nvSpPr>
        <p:spPr>
          <a:xfrm>
            <a:off x="1043608" y="1519619"/>
            <a:ext cx="7920880" cy="5293757"/>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smtClean="0">
                <a:latin typeface="Candara" pitchFamily="34" charset="0"/>
              </a:rPr>
              <a:t>Bağımlı</a:t>
            </a:r>
            <a:r>
              <a:rPr lang="en-US" sz="2600" dirty="0" smtClean="0">
                <a:latin typeface="Candara" pitchFamily="34" charset="0"/>
              </a:rPr>
              <a:t> </a:t>
            </a:r>
            <a:r>
              <a:rPr lang="en-US" sz="2600" dirty="0" err="1">
                <a:latin typeface="Candara" pitchFamily="34" charset="0"/>
              </a:rPr>
              <a:t>şahıs</a:t>
            </a:r>
            <a:r>
              <a:rPr lang="en-US" sz="2600" dirty="0">
                <a:latin typeface="Candara" pitchFamily="34" charset="0"/>
              </a:rPr>
              <a:t> </a:t>
            </a:r>
            <a:r>
              <a:rPr lang="en-US" sz="2600" dirty="0" err="1">
                <a:latin typeface="Candara" pitchFamily="34" charset="0"/>
              </a:rPr>
              <a:t>maddeyi</a:t>
            </a:r>
            <a:r>
              <a:rPr lang="en-US" sz="2600" dirty="0">
                <a:latin typeface="Candara" pitchFamily="34" charset="0"/>
              </a:rPr>
              <a:t> </a:t>
            </a:r>
            <a:r>
              <a:rPr lang="en-US" sz="2600" dirty="0" err="1">
                <a:latin typeface="Candara" pitchFamily="34" charset="0"/>
              </a:rPr>
              <a:t>alabilmek</a:t>
            </a:r>
            <a:r>
              <a:rPr lang="en-US" sz="2600" dirty="0">
                <a:latin typeface="Candara" pitchFamily="34" charset="0"/>
              </a:rPr>
              <a:t> </a:t>
            </a:r>
            <a:r>
              <a:rPr lang="en-US" sz="2600" dirty="0" err="1">
                <a:latin typeface="Candara" pitchFamily="34" charset="0"/>
              </a:rPr>
              <a:t>için</a:t>
            </a:r>
            <a:r>
              <a:rPr lang="en-US" sz="2600" dirty="0">
                <a:latin typeface="Candara" pitchFamily="34" charset="0"/>
              </a:rPr>
              <a:t> </a:t>
            </a:r>
            <a:r>
              <a:rPr lang="en-US" sz="2600" dirty="0" err="1">
                <a:latin typeface="Candara" pitchFamily="34" charset="0"/>
              </a:rPr>
              <a:t>önce</a:t>
            </a:r>
            <a:r>
              <a:rPr lang="en-US" sz="2600" dirty="0">
                <a:latin typeface="Candara" pitchFamily="34" charset="0"/>
              </a:rPr>
              <a:t> </a:t>
            </a:r>
            <a:r>
              <a:rPr lang="en-US" sz="2600" dirty="0" err="1">
                <a:latin typeface="Candara" pitchFamily="34" charset="0"/>
              </a:rPr>
              <a:t>mevcut</a:t>
            </a:r>
            <a:r>
              <a:rPr lang="en-US" sz="2600" dirty="0">
                <a:latin typeface="Candara" pitchFamily="34" charset="0"/>
              </a:rPr>
              <a:t> </a:t>
            </a:r>
            <a:r>
              <a:rPr lang="en-US" sz="2600" dirty="0" err="1">
                <a:latin typeface="Candara" pitchFamily="34" charset="0"/>
              </a:rPr>
              <a:t>parasını</a:t>
            </a:r>
            <a:r>
              <a:rPr lang="en-US" sz="2600" dirty="0">
                <a:latin typeface="Candara" pitchFamily="34" charset="0"/>
              </a:rPr>
              <a:t> </a:t>
            </a:r>
            <a:r>
              <a:rPr lang="en-US" sz="2600" dirty="0" err="1">
                <a:latin typeface="Candara" pitchFamily="34" charset="0"/>
              </a:rPr>
              <a:t>bitirir</a:t>
            </a:r>
            <a:r>
              <a:rPr lang="en-US" sz="2600" dirty="0">
                <a:latin typeface="Candara" pitchFamily="34" charset="0"/>
              </a:rPr>
              <a:t>.</a:t>
            </a:r>
          </a:p>
          <a:p>
            <a:pPr marL="457200" indent="-457200">
              <a:buFont typeface="Wingdings" panose="05000000000000000000" pitchFamily="2" charset="2"/>
              <a:buChar char="Ø"/>
            </a:pPr>
            <a:r>
              <a:rPr lang="en-US" sz="2600" dirty="0" err="1" smtClean="0">
                <a:latin typeface="Candara" pitchFamily="34" charset="0"/>
              </a:rPr>
              <a:t>Parası</a:t>
            </a:r>
            <a:r>
              <a:rPr lang="en-US" sz="2600" dirty="0" smtClean="0">
                <a:latin typeface="Candara" pitchFamily="34" charset="0"/>
              </a:rPr>
              <a:t> </a:t>
            </a:r>
            <a:r>
              <a:rPr lang="en-US" sz="2600" dirty="0" err="1">
                <a:latin typeface="Candara" pitchFamily="34" charset="0"/>
              </a:rPr>
              <a:t>kalmadığı</a:t>
            </a:r>
            <a:r>
              <a:rPr lang="en-US" sz="2600" dirty="0">
                <a:latin typeface="Candara" pitchFamily="34" charset="0"/>
              </a:rPr>
              <a:t> </a:t>
            </a:r>
            <a:r>
              <a:rPr lang="en-US" sz="2600" dirty="0" err="1">
                <a:latin typeface="Candara" pitchFamily="34" charset="0"/>
              </a:rPr>
              <a:t>için</a:t>
            </a:r>
            <a:r>
              <a:rPr lang="en-US" sz="2600" dirty="0">
                <a:latin typeface="Candara" pitchFamily="34" charset="0"/>
              </a:rPr>
              <a:t> </a:t>
            </a:r>
            <a:r>
              <a:rPr lang="en-US" sz="2600" dirty="0" err="1">
                <a:latin typeface="Candara" pitchFamily="34" charset="0"/>
              </a:rPr>
              <a:t>çevresindeki</a:t>
            </a:r>
            <a:r>
              <a:rPr lang="en-US" sz="2600" dirty="0">
                <a:latin typeface="Candara" pitchFamily="34" charset="0"/>
              </a:rPr>
              <a:t> </a:t>
            </a:r>
            <a:r>
              <a:rPr lang="en-US" sz="2600" dirty="0" err="1">
                <a:latin typeface="Candara" pitchFamily="34" charset="0"/>
              </a:rPr>
              <a:t>insanların</a:t>
            </a:r>
            <a:r>
              <a:rPr lang="en-US" sz="2600" dirty="0">
                <a:latin typeface="Candara" pitchFamily="34" charset="0"/>
              </a:rPr>
              <a:t> </a:t>
            </a:r>
            <a:r>
              <a:rPr lang="en-US" sz="2600" dirty="0" err="1">
                <a:latin typeface="Candara" pitchFamily="34" charset="0"/>
              </a:rPr>
              <a:t>değerli</a:t>
            </a:r>
            <a:r>
              <a:rPr lang="en-US" sz="2600" dirty="0">
                <a:latin typeface="Candara" pitchFamily="34" charset="0"/>
              </a:rPr>
              <a:t> </a:t>
            </a:r>
            <a:r>
              <a:rPr lang="en-US" sz="2600" dirty="0" err="1">
                <a:latin typeface="Candara" pitchFamily="34" charset="0"/>
              </a:rPr>
              <a:t>eşyalarını</a:t>
            </a:r>
            <a:r>
              <a:rPr lang="en-US" sz="2600" dirty="0">
                <a:latin typeface="Candara" pitchFamily="34" charset="0"/>
              </a:rPr>
              <a:t> </a:t>
            </a:r>
            <a:r>
              <a:rPr lang="en-US" sz="2600" dirty="0" err="1">
                <a:latin typeface="Candara" pitchFamily="34" charset="0"/>
              </a:rPr>
              <a:t>ve</a:t>
            </a:r>
            <a:r>
              <a:rPr lang="en-US" sz="2600" dirty="0">
                <a:latin typeface="Candara" pitchFamily="34" charset="0"/>
              </a:rPr>
              <a:t> </a:t>
            </a:r>
            <a:r>
              <a:rPr lang="en-US" sz="2600" dirty="0" err="1">
                <a:latin typeface="Candara" pitchFamily="34" charset="0"/>
              </a:rPr>
              <a:t>paralarını</a:t>
            </a:r>
            <a:r>
              <a:rPr lang="en-US" sz="2600" dirty="0">
                <a:latin typeface="Candara" pitchFamily="34" charset="0"/>
              </a:rPr>
              <a:t> </a:t>
            </a:r>
            <a:r>
              <a:rPr lang="en-US" sz="2600" dirty="0" err="1">
                <a:latin typeface="Candara" pitchFamily="34" charset="0"/>
              </a:rPr>
              <a:t>çalmaya</a:t>
            </a:r>
            <a:r>
              <a:rPr lang="en-US" sz="2600" dirty="0">
                <a:latin typeface="Candara" pitchFamily="34" charset="0"/>
              </a:rPr>
              <a:t> </a:t>
            </a:r>
            <a:r>
              <a:rPr lang="en-US" sz="2600" dirty="0" err="1">
                <a:latin typeface="Candara" pitchFamily="34" charset="0"/>
              </a:rPr>
              <a:t>başlar</a:t>
            </a:r>
            <a:r>
              <a:rPr lang="en-US" sz="2600" dirty="0">
                <a:latin typeface="Candara" pitchFamily="34" charset="0"/>
              </a:rPr>
              <a:t>.</a:t>
            </a:r>
          </a:p>
          <a:p>
            <a:pPr marL="457200" indent="-457200">
              <a:buFont typeface="Wingdings" panose="05000000000000000000" pitchFamily="2" charset="2"/>
              <a:buChar char="Ø"/>
            </a:pPr>
            <a:r>
              <a:rPr lang="en-US" sz="2600" dirty="0" err="1" smtClean="0">
                <a:latin typeface="Candara" pitchFamily="34" charset="0"/>
              </a:rPr>
              <a:t>Çevresindekiler</a:t>
            </a:r>
            <a:r>
              <a:rPr lang="en-US" sz="2600" dirty="0" smtClean="0">
                <a:latin typeface="Candara" pitchFamily="34" charset="0"/>
              </a:rPr>
              <a:t> </a:t>
            </a:r>
            <a:r>
              <a:rPr lang="en-US" sz="2600" dirty="0" err="1">
                <a:latin typeface="Candara" pitchFamily="34" charset="0"/>
              </a:rPr>
              <a:t>bağımlıya</a:t>
            </a:r>
            <a:r>
              <a:rPr lang="en-US" sz="2600" dirty="0">
                <a:latin typeface="Candara" pitchFamily="34" charset="0"/>
              </a:rPr>
              <a:t> </a:t>
            </a:r>
            <a:r>
              <a:rPr lang="en-US" sz="2600" dirty="0" err="1">
                <a:latin typeface="Candara" pitchFamily="34" charset="0"/>
              </a:rPr>
              <a:t>karşı</a:t>
            </a:r>
            <a:r>
              <a:rPr lang="en-US" sz="2600" dirty="0">
                <a:latin typeface="Candara" pitchFamily="34" charset="0"/>
              </a:rPr>
              <a:t> </a:t>
            </a:r>
            <a:r>
              <a:rPr lang="en-US" sz="2600" dirty="0" err="1">
                <a:latin typeface="Candara" pitchFamily="34" charset="0"/>
              </a:rPr>
              <a:t>önlemler</a:t>
            </a:r>
            <a:r>
              <a:rPr lang="en-US" sz="2600" dirty="0">
                <a:latin typeface="Candara" pitchFamily="34" charset="0"/>
              </a:rPr>
              <a:t> </a:t>
            </a:r>
            <a:r>
              <a:rPr lang="en-US" sz="2600" dirty="0" err="1">
                <a:latin typeface="Candara" pitchFamily="34" charset="0"/>
              </a:rPr>
              <a:t>geliştirmeye</a:t>
            </a:r>
            <a:r>
              <a:rPr lang="en-US" sz="2600" dirty="0">
                <a:latin typeface="Candara" pitchFamily="34" charset="0"/>
              </a:rPr>
              <a:t> </a:t>
            </a:r>
            <a:r>
              <a:rPr lang="en-US" sz="2600" dirty="0" err="1">
                <a:latin typeface="Candara" pitchFamily="34" charset="0"/>
              </a:rPr>
              <a:t>başladıkları</a:t>
            </a:r>
            <a:r>
              <a:rPr lang="en-US" sz="2600" dirty="0">
                <a:latin typeface="Candara" pitchFamily="34" charset="0"/>
              </a:rPr>
              <a:t> </a:t>
            </a:r>
            <a:r>
              <a:rPr lang="en-US" sz="2600" dirty="0" err="1">
                <a:latin typeface="Candara" pitchFamily="34" charset="0"/>
              </a:rPr>
              <a:t>için</a:t>
            </a:r>
            <a:r>
              <a:rPr lang="en-US" sz="2600" dirty="0">
                <a:latin typeface="Candara" pitchFamily="34" charset="0"/>
              </a:rPr>
              <a:t> </a:t>
            </a:r>
            <a:r>
              <a:rPr lang="en-US" sz="2600" dirty="0" err="1">
                <a:latin typeface="Candara" pitchFamily="34" charset="0"/>
              </a:rPr>
              <a:t>bağımlı</a:t>
            </a:r>
            <a:r>
              <a:rPr lang="en-US" sz="2600" dirty="0">
                <a:latin typeface="Candara" pitchFamily="34" charset="0"/>
              </a:rPr>
              <a:t> para </a:t>
            </a:r>
            <a:r>
              <a:rPr lang="en-US" sz="2600" dirty="0" err="1">
                <a:latin typeface="Candara" pitchFamily="34" charset="0"/>
              </a:rPr>
              <a:t>temin</a:t>
            </a:r>
            <a:r>
              <a:rPr lang="en-US" sz="2600" dirty="0">
                <a:latin typeface="Candara" pitchFamily="34" charset="0"/>
              </a:rPr>
              <a:t> </a:t>
            </a:r>
            <a:r>
              <a:rPr lang="en-US" sz="2600" dirty="0" err="1">
                <a:latin typeface="Candara" pitchFamily="34" charset="0"/>
              </a:rPr>
              <a:t>edebilmek</a:t>
            </a:r>
            <a:r>
              <a:rPr lang="en-US" sz="2600" dirty="0">
                <a:latin typeface="Candara" pitchFamily="34" charset="0"/>
              </a:rPr>
              <a:t> </a:t>
            </a:r>
            <a:r>
              <a:rPr lang="en-US" sz="2600" dirty="0" err="1">
                <a:latin typeface="Candara" pitchFamily="34" charset="0"/>
              </a:rPr>
              <a:t>üzere</a:t>
            </a:r>
            <a:r>
              <a:rPr lang="en-US" sz="2600" dirty="0">
                <a:latin typeface="Candara" pitchFamily="34" charset="0"/>
              </a:rPr>
              <a:t> </a:t>
            </a:r>
            <a:r>
              <a:rPr lang="en-US" sz="2600" dirty="0" err="1">
                <a:latin typeface="Candara" pitchFamily="34" charset="0"/>
              </a:rPr>
              <a:t>hırsızlık</a:t>
            </a:r>
            <a:r>
              <a:rPr lang="en-US" sz="2600" dirty="0">
                <a:latin typeface="Candara" pitchFamily="34" charset="0"/>
              </a:rPr>
              <a:t>, gasp, </a:t>
            </a:r>
            <a:r>
              <a:rPr lang="en-US" sz="2600" dirty="0" err="1">
                <a:latin typeface="Candara" pitchFamily="34" charset="0"/>
              </a:rPr>
              <a:t>yankesicilik</a:t>
            </a:r>
            <a:r>
              <a:rPr lang="en-US" sz="2600" dirty="0">
                <a:latin typeface="Candara" pitchFamily="34" charset="0"/>
              </a:rPr>
              <a:t> vb. </a:t>
            </a:r>
            <a:r>
              <a:rPr lang="en-US" sz="2600" dirty="0" err="1">
                <a:latin typeface="Candara" pitchFamily="34" charset="0"/>
              </a:rPr>
              <a:t>suçlara</a:t>
            </a:r>
            <a:r>
              <a:rPr lang="en-US" sz="2600" dirty="0">
                <a:latin typeface="Candara" pitchFamily="34" charset="0"/>
              </a:rPr>
              <a:t> </a:t>
            </a:r>
            <a:r>
              <a:rPr lang="en-US" sz="2600" dirty="0" err="1">
                <a:latin typeface="Candara" pitchFamily="34" charset="0"/>
              </a:rPr>
              <a:t>karışır</a:t>
            </a:r>
            <a:r>
              <a:rPr lang="en-US" sz="2600" dirty="0">
                <a:latin typeface="Candara" pitchFamily="34" charset="0"/>
              </a:rPr>
              <a:t>.</a:t>
            </a:r>
          </a:p>
          <a:p>
            <a:pPr marL="457200" indent="-457200">
              <a:buFont typeface="Wingdings" panose="05000000000000000000" pitchFamily="2" charset="2"/>
              <a:buChar char="Ø"/>
            </a:pPr>
            <a:r>
              <a:rPr lang="en-US" sz="2600" dirty="0" err="1" smtClean="0">
                <a:latin typeface="Candara" pitchFamily="34" charset="0"/>
              </a:rPr>
              <a:t>Çoğu</a:t>
            </a:r>
            <a:r>
              <a:rPr lang="en-US" sz="2600" dirty="0" smtClean="0">
                <a:latin typeface="Candara" pitchFamily="34" charset="0"/>
              </a:rPr>
              <a:t> </a:t>
            </a:r>
            <a:r>
              <a:rPr lang="en-US" sz="2600" dirty="0">
                <a:latin typeface="Candara" pitchFamily="34" charset="0"/>
              </a:rPr>
              <a:t>zaman </a:t>
            </a:r>
            <a:r>
              <a:rPr lang="en-US" sz="2600" dirty="0" err="1">
                <a:latin typeface="Candara" pitchFamily="34" charset="0"/>
              </a:rPr>
              <a:t>suç</a:t>
            </a:r>
            <a:r>
              <a:rPr lang="en-US" sz="2600" dirty="0">
                <a:latin typeface="Candara" pitchFamily="34" charset="0"/>
              </a:rPr>
              <a:t> </a:t>
            </a:r>
            <a:r>
              <a:rPr lang="en-US" sz="2600" dirty="0" err="1">
                <a:latin typeface="Candara" pitchFamily="34" charset="0"/>
              </a:rPr>
              <a:t>işlerken</a:t>
            </a:r>
            <a:r>
              <a:rPr lang="en-US" sz="2600" dirty="0">
                <a:latin typeface="Candara" pitchFamily="34" charset="0"/>
              </a:rPr>
              <a:t> </a:t>
            </a:r>
            <a:r>
              <a:rPr lang="en-US" sz="2600" dirty="0" err="1">
                <a:latin typeface="Candara" pitchFamily="34" charset="0"/>
              </a:rPr>
              <a:t>yakalanır</a:t>
            </a:r>
            <a:r>
              <a:rPr lang="en-US" sz="2600" dirty="0">
                <a:latin typeface="Candara" pitchFamily="34" charset="0"/>
              </a:rPr>
              <a:t>, </a:t>
            </a:r>
            <a:r>
              <a:rPr lang="en-US" sz="2600" dirty="0" err="1">
                <a:latin typeface="Candara" pitchFamily="34" charset="0"/>
              </a:rPr>
              <a:t>hapse</a:t>
            </a:r>
            <a:r>
              <a:rPr lang="en-US" sz="2600" dirty="0">
                <a:latin typeface="Candara" pitchFamily="34" charset="0"/>
              </a:rPr>
              <a:t> </a:t>
            </a:r>
            <a:r>
              <a:rPr lang="en-US" sz="2600" dirty="0" err="1">
                <a:latin typeface="Candara" pitchFamily="34" charset="0"/>
              </a:rPr>
              <a:t>düşer</a:t>
            </a:r>
            <a:r>
              <a:rPr lang="en-US" sz="2600" dirty="0">
                <a:latin typeface="Candara" pitchFamily="34" charset="0"/>
              </a:rPr>
              <a:t>, </a:t>
            </a:r>
            <a:r>
              <a:rPr lang="en-US" sz="2600" dirty="0" err="1">
                <a:latin typeface="Candara" pitchFamily="34" charset="0"/>
              </a:rPr>
              <a:t>özgürlüğünü</a:t>
            </a:r>
            <a:r>
              <a:rPr lang="en-US" sz="2600" dirty="0">
                <a:latin typeface="Candara" pitchFamily="34" charset="0"/>
              </a:rPr>
              <a:t> </a:t>
            </a:r>
            <a:r>
              <a:rPr lang="en-US" sz="2600" dirty="0" err="1">
                <a:latin typeface="Candara" pitchFamily="34" charset="0"/>
              </a:rPr>
              <a:t>kaybeder</a:t>
            </a:r>
            <a:r>
              <a:rPr lang="en-US" sz="2600" dirty="0">
                <a:latin typeface="Candara" pitchFamily="34" charset="0"/>
              </a:rPr>
              <a:t>.</a:t>
            </a:r>
          </a:p>
          <a:p>
            <a:pPr marL="457200" indent="-457200">
              <a:buFont typeface="Wingdings" panose="05000000000000000000" pitchFamily="2" charset="2"/>
              <a:buChar char="Ø"/>
            </a:pPr>
            <a:r>
              <a:rPr lang="en-US" sz="2600" dirty="0" err="1" smtClean="0">
                <a:latin typeface="Candara" pitchFamily="34" charset="0"/>
              </a:rPr>
              <a:t>Maddenin</a:t>
            </a:r>
            <a:r>
              <a:rPr lang="en-US" sz="2600" dirty="0" smtClean="0">
                <a:latin typeface="Candara" pitchFamily="34" charset="0"/>
              </a:rPr>
              <a:t> </a:t>
            </a:r>
            <a:r>
              <a:rPr lang="en-US" sz="2600" dirty="0" err="1">
                <a:latin typeface="Candara" pitchFamily="34" charset="0"/>
              </a:rPr>
              <a:t>vücuduna</a:t>
            </a:r>
            <a:r>
              <a:rPr lang="en-US" sz="2600" dirty="0">
                <a:latin typeface="Candara" pitchFamily="34" charset="0"/>
              </a:rPr>
              <a:t> </a:t>
            </a:r>
            <a:r>
              <a:rPr lang="en-US" sz="2600" dirty="0" err="1">
                <a:latin typeface="Candara" pitchFamily="34" charset="0"/>
              </a:rPr>
              <a:t>verdiği</a:t>
            </a:r>
            <a:r>
              <a:rPr lang="en-US" sz="2600" dirty="0">
                <a:latin typeface="Candara" pitchFamily="34" charset="0"/>
              </a:rPr>
              <a:t> </a:t>
            </a:r>
            <a:r>
              <a:rPr lang="en-US" sz="2600" dirty="0" err="1">
                <a:latin typeface="Candara" pitchFamily="34" charset="0"/>
              </a:rPr>
              <a:t>zararlardan</a:t>
            </a:r>
            <a:r>
              <a:rPr lang="en-US" sz="2600" dirty="0">
                <a:latin typeface="Candara" pitchFamily="34" charset="0"/>
              </a:rPr>
              <a:t> </a:t>
            </a:r>
            <a:r>
              <a:rPr lang="en-US" sz="2600" dirty="0" err="1">
                <a:latin typeface="Candara" pitchFamily="34" charset="0"/>
              </a:rPr>
              <a:t>dolayı</a:t>
            </a:r>
            <a:r>
              <a:rPr lang="en-US" sz="2600" dirty="0">
                <a:latin typeface="Candara" pitchFamily="34" charset="0"/>
              </a:rPr>
              <a:t> </a:t>
            </a:r>
            <a:r>
              <a:rPr lang="en-US" sz="2600" dirty="0" err="1">
                <a:latin typeface="Candara" pitchFamily="34" charset="0"/>
              </a:rPr>
              <a:t>sağlığını</a:t>
            </a:r>
            <a:r>
              <a:rPr lang="en-US" sz="2600" dirty="0">
                <a:latin typeface="Candara" pitchFamily="34" charset="0"/>
              </a:rPr>
              <a:t> </a:t>
            </a:r>
            <a:r>
              <a:rPr lang="en-US" sz="2600" dirty="0" err="1">
                <a:latin typeface="Candara" pitchFamily="34" charset="0"/>
              </a:rPr>
              <a:t>kaybeder</a:t>
            </a:r>
            <a:r>
              <a:rPr lang="en-US" sz="2600" dirty="0">
                <a:latin typeface="Candara" pitchFamily="34" charset="0"/>
              </a:rPr>
              <a:t>.</a:t>
            </a:r>
          </a:p>
          <a:p>
            <a:pPr marL="457200" indent="-457200">
              <a:buFont typeface="Wingdings" panose="05000000000000000000" pitchFamily="2" charset="2"/>
              <a:buChar char="Ø"/>
            </a:pPr>
            <a:r>
              <a:rPr lang="en-US" sz="2600" dirty="0" err="1" smtClean="0">
                <a:latin typeface="Candara" pitchFamily="34" charset="0"/>
              </a:rPr>
              <a:t>Ve</a:t>
            </a:r>
            <a:r>
              <a:rPr lang="en-US" sz="2600" dirty="0" smtClean="0">
                <a:latin typeface="Candara" pitchFamily="34" charset="0"/>
              </a:rPr>
              <a:t> </a:t>
            </a:r>
            <a:r>
              <a:rPr lang="en-US" sz="2600" dirty="0" err="1">
                <a:latin typeface="Candara" pitchFamily="34" charset="0"/>
              </a:rPr>
              <a:t>en</a:t>
            </a:r>
            <a:r>
              <a:rPr lang="en-US" sz="2600" dirty="0">
                <a:latin typeface="Candara" pitchFamily="34" charset="0"/>
              </a:rPr>
              <a:t> </a:t>
            </a:r>
            <a:r>
              <a:rPr lang="en-US" sz="2600" dirty="0" err="1">
                <a:latin typeface="Candara" pitchFamily="34" charset="0"/>
              </a:rPr>
              <a:t>sonunda</a:t>
            </a:r>
            <a:r>
              <a:rPr lang="en-US" sz="2600" dirty="0">
                <a:latin typeface="Candara" pitchFamily="34" charset="0"/>
              </a:rPr>
              <a:t> da </a:t>
            </a:r>
            <a:r>
              <a:rPr lang="en-US" sz="2600" dirty="0" err="1">
                <a:latin typeface="Candara" pitchFamily="34" charset="0"/>
              </a:rPr>
              <a:t>hayatını</a:t>
            </a:r>
            <a:r>
              <a:rPr lang="en-US" sz="2600" dirty="0">
                <a:latin typeface="Candara" pitchFamily="34" charset="0"/>
              </a:rPr>
              <a:t>…</a:t>
            </a:r>
          </a:p>
        </p:txBody>
      </p:sp>
      <p:sp>
        <p:nvSpPr>
          <p:cNvPr id="7" name="TextBox 6"/>
          <p:cNvSpPr txBox="1"/>
          <p:nvPr/>
        </p:nvSpPr>
        <p:spPr>
          <a:xfrm>
            <a:off x="1116632" y="188640"/>
            <a:ext cx="8855968" cy="1200329"/>
          </a:xfrm>
          <a:prstGeom prst="rect">
            <a:avLst/>
          </a:prstGeom>
          <a:noFill/>
        </p:spPr>
        <p:txBody>
          <a:bodyPr wrap="square" rtlCol="0">
            <a:spAutoFit/>
          </a:bodyPr>
          <a:lstStyle/>
          <a:p>
            <a:r>
              <a:rPr lang="en-US" sz="3600" b="1" dirty="0" err="1">
                <a:solidFill>
                  <a:srgbClr val="FF0000"/>
                </a:solidFill>
                <a:effectLst>
                  <a:outerShdw blurRad="38100" dist="38100" dir="2700000" algn="tl">
                    <a:srgbClr val="000000">
                      <a:alpha val="43137"/>
                    </a:srgbClr>
                  </a:outerShdw>
                </a:effectLst>
                <a:latin typeface="Candara" pitchFamily="34" charset="0"/>
              </a:rPr>
              <a:t>Bağımlılık</a:t>
            </a:r>
            <a:r>
              <a:rPr lang="en-US" sz="3600" b="1" dirty="0">
                <a:solidFill>
                  <a:srgbClr val="FF0000"/>
                </a:solidFill>
                <a:effectLst>
                  <a:outerShdw blurRad="38100" dist="38100" dir="2700000" algn="tl">
                    <a:srgbClr val="000000">
                      <a:alpha val="43137"/>
                    </a:srgbClr>
                  </a:outerShdw>
                </a:effectLst>
                <a:latin typeface="Candara" pitchFamily="34" charset="0"/>
              </a:rPr>
              <a:t> </a:t>
            </a:r>
            <a:r>
              <a:rPr lang="en-US" sz="3600" b="1" dirty="0" err="1">
                <a:solidFill>
                  <a:srgbClr val="FF0000"/>
                </a:solidFill>
                <a:effectLst>
                  <a:outerShdw blurRad="38100" dist="38100" dir="2700000" algn="tl">
                    <a:srgbClr val="000000">
                      <a:alpha val="43137"/>
                    </a:srgbClr>
                  </a:outerShdw>
                </a:effectLst>
                <a:latin typeface="Candara" pitchFamily="34" charset="0"/>
              </a:rPr>
              <a:t>Yapıcı</a:t>
            </a:r>
            <a:r>
              <a:rPr lang="en-US" sz="3600" b="1" dirty="0">
                <a:solidFill>
                  <a:srgbClr val="FF0000"/>
                </a:solidFill>
                <a:effectLst>
                  <a:outerShdw blurRad="38100" dist="38100" dir="2700000" algn="tl">
                    <a:srgbClr val="000000">
                      <a:alpha val="43137"/>
                    </a:srgbClr>
                  </a:outerShdw>
                </a:effectLst>
                <a:latin typeface="Candara" pitchFamily="34" charset="0"/>
              </a:rPr>
              <a:t> </a:t>
            </a:r>
            <a:r>
              <a:rPr lang="en-US" sz="3600" b="1" dirty="0" err="1">
                <a:solidFill>
                  <a:srgbClr val="FF0000"/>
                </a:solidFill>
                <a:effectLst>
                  <a:outerShdw blurRad="38100" dist="38100" dir="2700000" algn="tl">
                    <a:srgbClr val="000000">
                      <a:alpha val="43137"/>
                    </a:srgbClr>
                  </a:outerShdw>
                </a:effectLst>
                <a:latin typeface="Candara" pitchFamily="34" charset="0"/>
              </a:rPr>
              <a:t>Maddelerin</a:t>
            </a:r>
            <a:r>
              <a:rPr lang="en-US" sz="3600" b="1" dirty="0">
                <a:solidFill>
                  <a:srgbClr val="FF0000"/>
                </a:solidFill>
                <a:effectLst>
                  <a:outerShdw blurRad="38100" dist="38100" dir="2700000" algn="tl">
                    <a:srgbClr val="000000">
                      <a:alpha val="43137"/>
                    </a:srgbClr>
                  </a:outerShdw>
                </a:effectLst>
                <a:latin typeface="Candara" pitchFamily="34" charset="0"/>
              </a:rPr>
              <a:t> </a:t>
            </a:r>
            <a:r>
              <a:rPr lang="en-US" sz="3600" b="1" dirty="0" err="1">
                <a:solidFill>
                  <a:srgbClr val="FF0000"/>
                </a:solidFill>
                <a:effectLst>
                  <a:outerShdw blurRad="38100" dist="38100" dir="2700000" algn="tl">
                    <a:srgbClr val="000000">
                      <a:alpha val="43137"/>
                    </a:srgbClr>
                  </a:outerShdw>
                </a:effectLst>
                <a:latin typeface="Candara" pitchFamily="34" charset="0"/>
              </a:rPr>
              <a:t>Zararları</a:t>
            </a:r>
            <a:r>
              <a:rPr lang="en-US" sz="3600" b="1" dirty="0">
                <a:solidFill>
                  <a:srgbClr val="FF0000"/>
                </a:solidFill>
                <a:effectLst>
                  <a:outerShdw blurRad="38100" dist="38100" dir="2700000" algn="tl">
                    <a:srgbClr val="000000">
                      <a:alpha val="43137"/>
                    </a:srgbClr>
                  </a:outerShdw>
                </a:effectLst>
                <a:latin typeface="Candara" pitchFamily="34" charset="0"/>
              </a:rPr>
              <a:t> </a:t>
            </a:r>
            <a:r>
              <a:rPr lang="en-US" sz="3600" b="1" dirty="0" err="1" smtClean="0">
                <a:solidFill>
                  <a:srgbClr val="FF0000"/>
                </a:solidFill>
                <a:effectLst>
                  <a:outerShdw blurRad="38100" dist="38100" dir="2700000" algn="tl">
                    <a:srgbClr val="000000">
                      <a:alpha val="43137"/>
                    </a:srgbClr>
                  </a:outerShdw>
                </a:effectLst>
                <a:latin typeface="Candara" pitchFamily="34" charset="0"/>
              </a:rPr>
              <a:t>Birden</a:t>
            </a:r>
            <a:r>
              <a:rPr lang="tr-TR" sz="3600" b="1" dirty="0" smtClean="0">
                <a:solidFill>
                  <a:srgbClr val="FF0000"/>
                </a:solidFill>
                <a:effectLst>
                  <a:outerShdw blurRad="38100" dist="38100" dir="2700000" algn="tl">
                    <a:srgbClr val="000000">
                      <a:alpha val="43137"/>
                    </a:srgbClr>
                  </a:outerShdw>
                </a:effectLst>
                <a:latin typeface="Candara" pitchFamily="34" charset="0"/>
              </a:rPr>
              <a:t> </a:t>
            </a:r>
            <a:r>
              <a:rPr lang="en-US" sz="3600" b="1" dirty="0" err="1" smtClean="0">
                <a:solidFill>
                  <a:srgbClr val="FF0000"/>
                </a:solidFill>
                <a:effectLst>
                  <a:outerShdw blurRad="38100" dist="38100" dir="2700000" algn="tl">
                    <a:srgbClr val="000000">
                      <a:alpha val="43137"/>
                    </a:srgbClr>
                  </a:outerShdw>
                </a:effectLst>
                <a:latin typeface="Candara" pitchFamily="34" charset="0"/>
              </a:rPr>
              <a:t>bire</a:t>
            </a:r>
            <a:r>
              <a:rPr lang="en-US" sz="3600" b="1" dirty="0" smtClean="0">
                <a:solidFill>
                  <a:srgbClr val="FF0000"/>
                </a:solidFill>
                <a:effectLst>
                  <a:outerShdw blurRad="38100" dist="38100" dir="2700000" algn="tl">
                    <a:srgbClr val="000000">
                      <a:alpha val="43137"/>
                    </a:srgbClr>
                  </a:outerShdw>
                </a:effectLst>
                <a:latin typeface="Candara" pitchFamily="34" charset="0"/>
              </a:rPr>
              <a:t> </a:t>
            </a:r>
            <a:r>
              <a:rPr lang="en-US" sz="3600" b="1" dirty="0">
                <a:solidFill>
                  <a:srgbClr val="FF0000"/>
                </a:solidFill>
                <a:effectLst>
                  <a:outerShdw blurRad="38100" dist="38100" dir="2700000" algn="tl">
                    <a:srgbClr val="000000">
                      <a:alpha val="43137"/>
                    </a:srgbClr>
                  </a:outerShdw>
                </a:effectLst>
                <a:latin typeface="Candara" pitchFamily="34" charset="0"/>
              </a:rPr>
              <a:t>mi </a:t>
            </a:r>
            <a:r>
              <a:rPr lang="en-US" sz="3600" b="1" dirty="0" err="1">
                <a:solidFill>
                  <a:srgbClr val="FF0000"/>
                </a:solidFill>
                <a:effectLst>
                  <a:outerShdw blurRad="38100" dist="38100" dir="2700000" algn="tl">
                    <a:srgbClr val="000000">
                      <a:alpha val="43137"/>
                    </a:srgbClr>
                  </a:outerShdw>
                </a:effectLst>
                <a:latin typeface="Candara" pitchFamily="34" charset="0"/>
              </a:rPr>
              <a:t>Ortaya</a:t>
            </a:r>
            <a:r>
              <a:rPr lang="en-US" sz="3600" b="1" dirty="0">
                <a:solidFill>
                  <a:srgbClr val="FF0000"/>
                </a:solidFill>
                <a:effectLst>
                  <a:outerShdw blurRad="38100" dist="38100" dir="2700000" algn="tl">
                    <a:srgbClr val="000000">
                      <a:alpha val="43137"/>
                    </a:srgbClr>
                  </a:outerShdw>
                </a:effectLst>
                <a:latin typeface="Candara" pitchFamily="34" charset="0"/>
              </a:rPr>
              <a:t> </a:t>
            </a:r>
            <a:r>
              <a:rPr lang="en-US" sz="3600" b="1" dirty="0" err="1">
                <a:solidFill>
                  <a:srgbClr val="FF0000"/>
                </a:solidFill>
                <a:effectLst>
                  <a:outerShdw blurRad="38100" dist="38100" dir="2700000" algn="tl">
                    <a:srgbClr val="000000">
                      <a:alpha val="43137"/>
                    </a:srgbClr>
                  </a:outerShdw>
                </a:effectLst>
                <a:latin typeface="Candara" pitchFamily="34" charset="0"/>
              </a:rPr>
              <a:t>Çıkar</a:t>
            </a:r>
            <a:r>
              <a:rPr lang="en-US" sz="3600" b="1" dirty="0">
                <a:solidFill>
                  <a:srgbClr val="FF0000"/>
                </a:solidFill>
                <a:effectLst>
                  <a:outerShdw blurRad="38100" dist="38100" dir="2700000" algn="tl">
                    <a:srgbClr val="000000">
                      <a:alpha val="43137"/>
                    </a:srgbClr>
                  </a:outerShdw>
                </a:effectLst>
                <a:latin typeface="Candara" pitchFamily="34" charset="0"/>
              </a:rPr>
              <a:t>?</a:t>
            </a:r>
          </a:p>
        </p:txBody>
      </p:sp>
    </p:spTree>
    <p:extLst>
      <p:ext uri="{BB962C8B-B14F-4D97-AF65-F5344CB8AC3E}">
        <p14:creationId xmlns="" xmlns:p14="http://schemas.microsoft.com/office/powerpoint/2010/main" val="14388197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250"/>
                                  </p:stCondLst>
                                  <p:childTnLst>
                                    <p:set>
                                      <p:cBhvr>
                                        <p:cTn id="6" dur="1" fill="hold">
                                          <p:stCondLst>
                                            <p:cond delay="0"/>
                                          </p:stCondLst>
                                        </p:cTn>
                                        <p:tgtEl>
                                          <p:spTgt spid="6">
                                            <p:bg/>
                                          </p:spTgt>
                                        </p:tgtEl>
                                        <p:attrNameLst>
                                          <p:attrName>style.visibility</p:attrName>
                                        </p:attrNameLst>
                                      </p:cBhvr>
                                      <p:to>
                                        <p:strVal val="visible"/>
                                      </p:to>
                                    </p:set>
                                    <p:animEffect transition="in" filter="barn(inHorizontal)">
                                      <p:cBhvr>
                                        <p:cTn id="7" dur="1000"/>
                                        <p:tgtEl>
                                          <p:spTgt spid="6">
                                            <p:bg/>
                                          </p:spTgt>
                                        </p:tgtEl>
                                      </p:cBhvr>
                                    </p:animEffect>
                                  </p:childTnLst>
                                </p:cTn>
                              </p:par>
                            </p:childTnLst>
                          </p:cTn>
                        </p:par>
                        <p:par>
                          <p:cTn id="8" fill="hold">
                            <p:stCondLst>
                              <p:cond delay="1250"/>
                            </p:stCondLst>
                            <p:childTnLst>
                              <p:par>
                                <p:cTn id="9" presetID="16" presetClass="entr" presetSubtype="26" fill="hold" grpId="0" nodeType="afterEffect">
                                  <p:stCondLst>
                                    <p:cond delay="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arn(inHorizontal)">
                                      <p:cBhvr>
                                        <p:cTn id="11" dur="1000"/>
                                        <p:tgtEl>
                                          <p:spTgt spid="6">
                                            <p:txEl>
                                              <p:pRg st="0" end="0"/>
                                            </p:txEl>
                                          </p:spTgt>
                                        </p:tgtEl>
                                      </p:cBhvr>
                                    </p:animEffect>
                                  </p:childTnLst>
                                </p:cTn>
                              </p:par>
                            </p:childTnLst>
                          </p:cTn>
                        </p:par>
                        <p:par>
                          <p:cTn id="12" fill="hold">
                            <p:stCondLst>
                              <p:cond delay="2500"/>
                            </p:stCondLst>
                            <p:childTnLst>
                              <p:par>
                                <p:cTn id="13" presetID="16" presetClass="entr" presetSubtype="26" fill="hold" grpId="0" nodeType="afterEffect">
                                  <p:stCondLst>
                                    <p:cond delay="25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Horizontal)">
                                      <p:cBhvr>
                                        <p:cTn id="15" dur="1000"/>
                                        <p:tgtEl>
                                          <p:spTgt spid="6">
                                            <p:txEl>
                                              <p:pRg st="1" end="1"/>
                                            </p:txEl>
                                          </p:spTgt>
                                        </p:tgtEl>
                                      </p:cBhvr>
                                    </p:animEffect>
                                  </p:childTnLst>
                                </p:cTn>
                              </p:par>
                            </p:childTnLst>
                          </p:cTn>
                        </p:par>
                        <p:par>
                          <p:cTn id="16" fill="hold">
                            <p:stCondLst>
                              <p:cond delay="3750"/>
                            </p:stCondLst>
                            <p:childTnLst>
                              <p:par>
                                <p:cTn id="17" presetID="16" presetClass="entr" presetSubtype="26" fill="hold" grpId="0" nodeType="afterEffect">
                                  <p:stCondLst>
                                    <p:cond delay="25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Horizontal)">
                                      <p:cBhvr>
                                        <p:cTn id="19" dur="1000"/>
                                        <p:tgtEl>
                                          <p:spTgt spid="6">
                                            <p:txEl>
                                              <p:pRg st="2" end="2"/>
                                            </p:txEl>
                                          </p:spTgt>
                                        </p:tgtEl>
                                      </p:cBhvr>
                                    </p:animEffect>
                                  </p:childTnLst>
                                </p:cTn>
                              </p:par>
                            </p:childTnLst>
                          </p:cTn>
                        </p:par>
                        <p:par>
                          <p:cTn id="20" fill="hold">
                            <p:stCondLst>
                              <p:cond delay="5000"/>
                            </p:stCondLst>
                            <p:childTnLst>
                              <p:par>
                                <p:cTn id="21" presetID="16" presetClass="entr" presetSubtype="26" fill="hold" grpId="0" nodeType="afterEffect">
                                  <p:stCondLst>
                                    <p:cond delay="25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Horizontal)">
                                      <p:cBhvr>
                                        <p:cTn id="23" dur="1000"/>
                                        <p:tgtEl>
                                          <p:spTgt spid="6">
                                            <p:txEl>
                                              <p:pRg st="3" end="3"/>
                                            </p:txEl>
                                          </p:spTgt>
                                        </p:tgtEl>
                                      </p:cBhvr>
                                    </p:animEffect>
                                  </p:childTnLst>
                                </p:cTn>
                              </p:par>
                            </p:childTnLst>
                          </p:cTn>
                        </p:par>
                        <p:par>
                          <p:cTn id="24" fill="hold">
                            <p:stCondLst>
                              <p:cond delay="6250"/>
                            </p:stCondLst>
                            <p:childTnLst>
                              <p:par>
                                <p:cTn id="25" presetID="16" presetClass="entr" presetSubtype="26" fill="hold" grpId="0" nodeType="afterEffect">
                                  <p:stCondLst>
                                    <p:cond delay="25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Horizontal)">
                                      <p:cBhvr>
                                        <p:cTn id="27" dur="1000"/>
                                        <p:tgtEl>
                                          <p:spTgt spid="6">
                                            <p:txEl>
                                              <p:pRg st="4" end="4"/>
                                            </p:txEl>
                                          </p:spTgt>
                                        </p:tgtEl>
                                      </p:cBhvr>
                                    </p:animEffect>
                                  </p:childTnLst>
                                </p:cTn>
                              </p:par>
                            </p:childTnLst>
                          </p:cTn>
                        </p:par>
                        <p:par>
                          <p:cTn id="28" fill="hold">
                            <p:stCondLst>
                              <p:cond delay="7500"/>
                            </p:stCondLst>
                            <p:childTnLst>
                              <p:par>
                                <p:cTn id="29" presetID="16" presetClass="entr" presetSubtype="26" fill="hold" grpId="0" nodeType="afterEffect">
                                  <p:stCondLst>
                                    <p:cond delay="25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barn(inHorizontal)">
                                      <p:cBhvr>
                                        <p:cTn id="31"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cstate="print"/>
          <a:srcRect/>
          <a:stretch>
            <a:fillRect/>
          </a:stretch>
        </p:blipFill>
        <p:spPr bwMode="auto">
          <a:xfrm>
            <a:off x="1044624" y="14288"/>
            <a:ext cx="8099376" cy="6858000"/>
          </a:xfrm>
          <a:prstGeom prst="rect">
            <a:avLst/>
          </a:prstGeom>
          <a:noFill/>
          <a:ln w="9525">
            <a:noFill/>
            <a:miter lim="800000"/>
            <a:headEnd/>
            <a:tailEnd/>
          </a:ln>
        </p:spPr>
      </p:pic>
      <p:sp>
        <p:nvSpPr>
          <p:cNvPr id="7" name="TextBox 6"/>
          <p:cNvSpPr txBox="1"/>
          <p:nvPr/>
        </p:nvSpPr>
        <p:spPr>
          <a:xfrm>
            <a:off x="1044624" y="188640"/>
            <a:ext cx="8855968" cy="769441"/>
          </a:xfrm>
          <a:prstGeom prst="rect">
            <a:avLst/>
          </a:prstGeom>
          <a:noFill/>
        </p:spPr>
        <p:txBody>
          <a:bodyPr wrap="square" rtlCol="0">
            <a:spAutoFit/>
          </a:bodyPr>
          <a:lstStyle/>
          <a:p>
            <a:r>
              <a:rPr lang="en-US" sz="4400" b="1" dirty="0" err="1" smtClean="0">
                <a:solidFill>
                  <a:srgbClr val="FF0000"/>
                </a:solidFill>
                <a:effectLst>
                  <a:outerShdw blurRad="38100" dist="38100" dir="2700000" algn="tl">
                    <a:srgbClr val="000000">
                      <a:alpha val="43137"/>
                    </a:srgbClr>
                  </a:outerShdw>
                </a:effectLst>
                <a:latin typeface="Candara" pitchFamily="34" charset="0"/>
              </a:rPr>
              <a:t>Bir</a:t>
            </a:r>
            <a:r>
              <a:rPr lang="en-US" sz="4400" b="1" dirty="0" smtClean="0">
                <a:solidFill>
                  <a:srgbClr val="FF0000"/>
                </a:solidFill>
                <a:effectLst>
                  <a:outerShdw blurRad="38100" dist="38100" dir="2700000" algn="tl">
                    <a:srgbClr val="000000">
                      <a:alpha val="43137"/>
                    </a:srgbClr>
                  </a:outerShdw>
                </a:effectLst>
                <a:latin typeface="Candara" pitchFamily="34" charset="0"/>
              </a:rPr>
              <a:t> </a:t>
            </a:r>
            <a:r>
              <a:rPr lang="en-US" sz="4400" b="1" dirty="0" err="1" smtClean="0">
                <a:solidFill>
                  <a:srgbClr val="FF0000"/>
                </a:solidFill>
                <a:effectLst>
                  <a:outerShdw blurRad="38100" dist="38100" dir="2700000" algn="tl">
                    <a:srgbClr val="000000">
                      <a:alpha val="43137"/>
                    </a:srgbClr>
                  </a:outerShdw>
                </a:effectLst>
                <a:latin typeface="Candara" pitchFamily="34" charset="0"/>
              </a:rPr>
              <a:t>Kişi</a:t>
            </a:r>
            <a:r>
              <a:rPr lang="en-US" sz="4400" b="1" dirty="0" smtClean="0">
                <a:solidFill>
                  <a:srgbClr val="FF0000"/>
                </a:solidFill>
                <a:effectLst>
                  <a:outerShdw blurRad="38100" dist="38100" dir="2700000" algn="tl">
                    <a:srgbClr val="000000">
                      <a:alpha val="43137"/>
                    </a:srgbClr>
                  </a:outerShdw>
                </a:effectLst>
                <a:latin typeface="Candara" pitchFamily="34" charset="0"/>
              </a:rPr>
              <a:t> Ne Zaman </a:t>
            </a:r>
            <a:r>
              <a:rPr lang="en-US" sz="4400" b="1" dirty="0" err="1" smtClean="0">
                <a:solidFill>
                  <a:srgbClr val="FF0000"/>
                </a:solidFill>
                <a:effectLst>
                  <a:outerShdw blurRad="38100" dist="38100" dir="2700000" algn="tl">
                    <a:srgbClr val="000000">
                      <a:alpha val="43137"/>
                    </a:srgbClr>
                  </a:outerShdw>
                </a:effectLst>
                <a:latin typeface="Candara" pitchFamily="34" charset="0"/>
              </a:rPr>
              <a:t>Bağımlı</a:t>
            </a:r>
            <a:r>
              <a:rPr lang="en-US" sz="4400" b="1" dirty="0" smtClean="0">
                <a:solidFill>
                  <a:srgbClr val="FF0000"/>
                </a:solidFill>
                <a:effectLst>
                  <a:outerShdw blurRad="38100" dist="38100" dir="2700000" algn="tl">
                    <a:srgbClr val="000000">
                      <a:alpha val="43137"/>
                    </a:srgbClr>
                  </a:outerShdw>
                </a:effectLst>
                <a:latin typeface="Candara" pitchFamily="34" charset="0"/>
              </a:rPr>
              <a:t> </a:t>
            </a:r>
            <a:r>
              <a:rPr lang="en-US" sz="4400" b="1" dirty="0" err="1" smtClean="0">
                <a:solidFill>
                  <a:srgbClr val="FF0000"/>
                </a:solidFill>
                <a:effectLst>
                  <a:outerShdw blurRad="38100" dist="38100" dir="2700000" algn="tl">
                    <a:srgbClr val="000000">
                      <a:alpha val="43137"/>
                    </a:srgbClr>
                  </a:outerShdw>
                </a:effectLst>
                <a:latin typeface="Candara" pitchFamily="34" charset="0"/>
              </a:rPr>
              <a:t>Sayılır</a:t>
            </a:r>
            <a:r>
              <a:rPr lang="en-US" sz="4400" b="1" dirty="0" smtClean="0">
                <a:solidFill>
                  <a:srgbClr val="FF0000"/>
                </a:solidFill>
                <a:effectLst>
                  <a:outerShdw blurRad="38100" dist="38100" dir="2700000" algn="tl">
                    <a:srgbClr val="000000">
                      <a:alpha val="43137"/>
                    </a:srgbClr>
                  </a:outerShdw>
                </a:effectLst>
                <a:latin typeface="Candara" pitchFamily="34" charset="0"/>
              </a:rPr>
              <a:t>?</a:t>
            </a:r>
            <a:endParaRPr lang="en-US" sz="4400" b="1" dirty="0">
              <a:solidFill>
                <a:srgbClr val="FF0000"/>
              </a:solidFill>
              <a:effectLst>
                <a:outerShdw blurRad="38100" dist="38100" dir="2700000" algn="tl">
                  <a:srgbClr val="000000">
                    <a:alpha val="43137"/>
                  </a:srgbClr>
                </a:outerShdw>
              </a:effectLst>
              <a:latin typeface="Candara" pitchFamily="34" charset="0"/>
            </a:endParaRPr>
          </a:p>
        </p:txBody>
      </p:sp>
      <p:sp>
        <p:nvSpPr>
          <p:cNvPr id="5" name="TextBox 4"/>
          <p:cNvSpPr txBox="1"/>
          <p:nvPr/>
        </p:nvSpPr>
        <p:spPr>
          <a:xfrm>
            <a:off x="288032" y="1340768"/>
            <a:ext cx="8573005" cy="2123658"/>
          </a:xfrm>
          <a:prstGeom prst="rect">
            <a:avLst/>
          </a:prstGeom>
          <a:noFill/>
        </p:spPr>
        <p:txBody>
          <a:bodyPr wrap="square" rtlCol="0">
            <a:spAutoFit/>
          </a:bodyPr>
          <a:lstStyle/>
          <a:p>
            <a:r>
              <a:rPr lang="tr-TR" sz="4400" dirty="0" smtClean="0">
                <a:solidFill>
                  <a:schemeClr val="bg1"/>
                </a:solidFill>
                <a:latin typeface="Candara" pitchFamily="34" charset="0"/>
              </a:rPr>
              <a:t>	 </a:t>
            </a:r>
            <a:r>
              <a:rPr lang="en-US" sz="4400" dirty="0" err="1" smtClean="0">
                <a:solidFill>
                  <a:schemeClr val="bg1"/>
                </a:solidFill>
                <a:latin typeface="Candara" pitchFamily="34" charset="0"/>
              </a:rPr>
              <a:t>Bağımlılık</a:t>
            </a:r>
            <a:r>
              <a:rPr lang="en-US" sz="4400" dirty="0" smtClean="0">
                <a:solidFill>
                  <a:schemeClr val="bg1"/>
                </a:solidFill>
                <a:latin typeface="Candara" pitchFamily="34" charset="0"/>
              </a:rPr>
              <a:t> </a:t>
            </a:r>
            <a:r>
              <a:rPr lang="en-US" sz="4400" dirty="0" err="1">
                <a:solidFill>
                  <a:schemeClr val="bg1"/>
                </a:solidFill>
                <a:latin typeface="Candara" pitchFamily="34" charset="0"/>
              </a:rPr>
              <a:t>Sendromunun</a:t>
            </a:r>
            <a:r>
              <a:rPr lang="en-US" sz="4400" dirty="0">
                <a:solidFill>
                  <a:schemeClr val="bg1"/>
                </a:solidFill>
                <a:latin typeface="Candara" pitchFamily="34" charset="0"/>
              </a:rPr>
              <a:t> </a:t>
            </a:r>
            <a:endParaRPr lang="tr-TR" sz="4400" dirty="0" smtClean="0">
              <a:solidFill>
                <a:schemeClr val="bg1"/>
              </a:solidFill>
              <a:latin typeface="Candara" pitchFamily="34" charset="0"/>
            </a:endParaRPr>
          </a:p>
          <a:p>
            <a:r>
              <a:rPr lang="tr-TR" sz="4400" dirty="0">
                <a:solidFill>
                  <a:schemeClr val="bg1"/>
                </a:solidFill>
                <a:latin typeface="Candara" pitchFamily="34" charset="0"/>
              </a:rPr>
              <a:t>	</a:t>
            </a:r>
            <a:r>
              <a:rPr lang="tr-TR" sz="4400" dirty="0" smtClean="0">
                <a:solidFill>
                  <a:schemeClr val="bg1"/>
                </a:solidFill>
                <a:latin typeface="Candara" pitchFamily="34" charset="0"/>
              </a:rPr>
              <a:t> </a:t>
            </a:r>
            <a:r>
              <a:rPr lang="en-US" sz="4400" dirty="0" err="1" smtClean="0">
                <a:solidFill>
                  <a:schemeClr val="bg1"/>
                </a:solidFill>
                <a:latin typeface="Candara" pitchFamily="34" charset="0"/>
              </a:rPr>
              <a:t>Ölçütleri</a:t>
            </a:r>
            <a:r>
              <a:rPr lang="en-US" sz="4400" dirty="0" smtClean="0">
                <a:solidFill>
                  <a:schemeClr val="bg1"/>
                </a:solidFill>
                <a:latin typeface="Candara" pitchFamily="34" charset="0"/>
              </a:rPr>
              <a:t> </a:t>
            </a:r>
            <a:r>
              <a:rPr lang="en-US" sz="4400" dirty="0" err="1">
                <a:solidFill>
                  <a:schemeClr val="bg1"/>
                </a:solidFill>
                <a:latin typeface="Candara" pitchFamily="34" charset="0"/>
              </a:rPr>
              <a:t>Nedir</a:t>
            </a:r>
            <a:r>
              <a:rPr lang="en-US" sz="4400" dirty="0">
                <a:solidFill>
                  <a:schemeClr val="bg1"/>
                </a:solidFill>
                <a:latin typeface="Candara" pitchFamily="34" charset="0"/>
              </a:rPr>
              <a:t>? </a:t>
            </a:r>
            <a:r>
              <a:rPr lang="tr-TR" sz="4400" dirty="0" smtClean="0">
                <a:solidFill>
                  <a:schemeClr val="bg1"/>
                </a:solidFill>
                <a:latin typeface="Candara" pitchFamily="34" charset="0"/>
              </a:rPr>
              <a:t/>
            </a:r>
            <a:br>
              <a:rPr lang="tr-TR" sz="4400" dirty="0" smtClean="0">
                <a:solidFill>
                  <a:schemeClr val="bg1"/>
                </a:solidFill>
                <a:latin typeface="Candara" pitchFamily="34" charset="0"/>
              </a:rPr>
            </a:br>
            <a:r>
              <a:rPr lang="tr-TR" sz="4400" dirty="0" smtClean="0">
                <a:solidFill>
                  <a:schemeClr val="bg1"/>
                </a:solidFill>
                <a:latin typeface="Candara" pitchFamily="34" charset="0"/>
              </a:rPr>
              <a:t>	</a:t>
            </a:r>
            <a:endParaRPr lang="en-US" sz="4400" dirty="0">
              <a:solidFill>
                <a:srgbClr val="FF0000"/>
              </a:solidFill>
              <a:latin typeface="Candara" pitchFamily="34" charset="0"/>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02184" y="977346"/>
            <a:ext cx="952500" cy="542925"/>
          </a:xfrm>
          <a:prstGeom prst="rect">
            <a:avLst/>
          </a:prstGeom>
        </p:spPr>
      </p:pic>
    </p:spTree>
    <p:extLst>
      <p:ext uri="{BB962C8B-B14F-4D97-AF65-F5344CB8AC3E}">
        <p14:creationId xmlns="" xmlns:p14="http://schemas.microsoft.com/office/powerpoint/2010/main" val="28736611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2000"/>
                                        <p:tgtEl>
                                          <p:spTgt spid="5">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out)">
                                      <p:cBhvr>
                                        <p:cTn id="10" dur="2000"/>
                                        <p:tgtEl>
                                          <p:spTgt spid="5">
                                            <p:txEl>
                                              <p:pRg st="1" end="1"/>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99592" y="0"/>
            <a:ext cx="8244408" cy="6858000"/>
          </a:xfrm>
          <a:prstGeom prst="rect">
            <a:avLst/>
          </a:prstGeom>
        </p:spPr>
      </p:pic>
      <p:sp>
        <p:nvSpPr>
          <p:cNvPr id="7" name="TextBox 6"/>
          <p:cNvSpPr txBox="1"/>
          <p:nvPr/>
        </p:nvSpPr>
        <p:spPr>
          <a:xfrm>
            <a:off x="1044624" y="188640"/>
            <a:ext cx="8855968" cy="1077218"/>
          </a:xfrm>
          <a:prstGeom prst="rect">
            <a:avLst/>
          </a:prstGeom>
          <a:noFill/>
        </p:spPr>
        <p:txBody>
          <a:bodyPr wrap="square" rtlCol="0">
            <a:spAutoFit/>
          </a:bodyPr>
          <a:lstStyle/>
          <a:p>
            <a:r>
              <a:rPr lang="en-US" sz="3200" dirty="0" err="1">
                <a:solidFill>
                  <a:srgbClr val="FF0000"/>
                </a:solidFill>
                <a:latin typeface="Candara" pitchFamily="34" charset="0"/>
              </a:rPr>
              <a:t>Aşağıdakilerden</a:t>
            </a:r>
            <a:r>
              <a:rPr lang="en-US" sz="3200" dirty="0">
                <a:solidFill>
                  <a:srgbClr val="FF0000"/>
                </a:solidFill>
                <a:latin typeface="Candara" pitchFamily="34" charset="0"/>
              </a:rPr>
              <a:t> </a:t>
            </a:r>
            <a:r>
              <a:rPr lang="en-US" sz="3200" u="sng" dirty="0" err="1">
                <a:solidFill>
                  <a:srgbClr val="FF0000"/>
                </a:solidFill>
                <a:latin typeface="Candara" pitchFamily="34" charset="0"/>
              </a:rPr>
              <a:t>sadece</a:t>
            </a:r>
            <a:r>
              <a:rPr lang="en-US" sz="3200" u="sng" dirty="0">
                <a:solidFill>
                  <a:srgbClr val="FF0000"/>
                </a:solidFill>
                <a:latin typeface="Candara" pitchFamily="34" charset="0"/>
              </a:rPr>
              <a:t> </a:t>
            </a:r>
            <a:r>
              <a:rPr lang="en-US" sz="3200" u="sng" dirty="0" err="1">
                <a:solidFill>
                  <a:srgbClr val="FF0000"/>
                </a:solidFill>
                <a:latin typeface="Candara" pitchFamily="34" charset="0"/>
              </a:rPr>
              <a:t>üçü</a:t>
            </a:r>
            <a:r>
              <a:rPr lang="en-US" sz="3200" dirty="0">
                <a:solidFill>
                  <a:srgbClr val="FF0000"/>
                </a:solidFill>
                <a:latin typeface="Candara" pitchFamily="34" charset="0"/>
              </a:rPr>
              <a:t> 12 </a:t>
            </a:r>
            <a:r>
              <a:rPr lang="en-US" sz="3200" dirty="0" err="1">
                <a:solidFill>
                  <a:srgbClr val="FF0000"/>
                </a:solidFill>
                <a:latin typeface="Candara" pitchFamily="34" charset="0"/>
              </a:rPr>
              <a:t>aylık</a:t>
            </a:r>
            <a:r>
              <a:rPr lang="en-US" sz="3200" dirty="0">
                <a:solidFill>
                  <a:srgbClr val="FF0000"/>
                </a:solidFill>
                <a:latin typeface="Candara" pitchFamily="34" charset="0"/>
              </a:rPr>
              <a:t> </a:t>
            </a:r>
            <a:r>
              <a:rPr lang="en-US" sz="3200" dirty="0" err="1">
                <a:solidFill>
                  <a:srgbClr val="FF0000"/>
                </a:solidFill>
                <a:latin typeface="Candara" pitchFamily="34" charset="0"/>
              </a:rPr>
              <a:t>bir</a:t>
            </a:r>
            <a:r>
              <a:rPr lang="en-US" sz="3200" dirty="0">
                <a:solidFill>
                  <a:srgbClr val="FF0000"/>
                </a:solidFill>
                <a:latin typeface="Candara" pitchFamily="34" charset="0"/>
              </a:rPr>
              <a:t> </a:t>
            </a:r>
            <a:r>
              <a:rPr lang="en-US" sz="3200" dirty="0" err="1">
                <a:solidFill>
                  <a:srgbClr val="FF0000"/>
                </a:solidFill>
                <a:latin typeface="Candara" pitchFamily="34" charset="0"/>
              </a:rPr>
              <a:t>süreç</a:t>
            </a:r>
            <a:r>
              <a:rPr lang="en-US" sz="3200" dirty="0">
                <a:solidFill>
                  <a:srgbClr val="FF0000"/>
                </a:solidFill>
                <a:latin typeface="Candara" pitchFamily="34" charset="0"/>
              </a:rPr>
              <a:t> </a:t>
            </a:r>
            <a:r>
              <a:rPr lang="en-US" sz="3200" dirty="0" err="1">
                <a:solidFill>
                  <a:srgbClr val="FF0000"/>
                </a:solidFill>
                <a:latin typeface="Candara" pitchFamily="34" charset="0"/>
              </a:rPr>
              <a:t>içerisinde</a:t>
            </a:r>
            <a:r>
              <a:rPr lang="en-US" sz="3200" dirty="0">
                <a:solidFill>
                  <a:srgbClr val="FF0000"/>
                </a:solidFill>
                <a:latin typeface="Candara" pitchFamily="34" charset="0"/>
              </a:rPr>
              <a:t> </a:t>
            </a:r>
            <a:r>
              <a:rPr lang="en-US" sz="3200" dirty="0" err="1">
                <a:solidFill>
                  <a:srgbClr val="FF0000"/>
                </a:solidFill>
                <a:latin typeface="Candara" pitchFamily="34" charset="0"/>
              </a:rPr>
              <a:t>görülen</a:t>
            </a:r>
            <a:r>
              <a:rPr lang="en-US" sz="3200" dirty="0">
                <a:solidFill>
                  <a:srgbClr val="FF0000"/>
                </a:solidFill>
                <a:latin typeface="Candara" pitchFamily="34" charset="0"/>
              </a:rPr>
              <a:t> </a:t>
            </a:r>
            <a:r>
              <a:rPr lang="en-US" sz="3200" dirty="0" err="1">
                <a:solidFill>
                  <a:srgbClr val="FF0000"/>
                </a:solidFill>
                <a:latin typeface="Candara" pitchFamily="34" charset="0"/>
              </a:rPr>
              <a:t>kişi</a:t>
            </a:r>
            <a:r>
              <a:rPr lang="en-US" sz="3200" dirty="0">
                <a:solidFill>
                  <a:srgbClr val="FF0000"/>
                </a:solidFill>
                <a:latin typeface="Candara" pitchFamily="34" charset="0"/>
              </a:rPr>
              <a:t> </a:t>
            </a:r>
            <a:r>
              <a:rPr lang="en-US" sz="3200" dirty="0" err="1">
                <a:solidFill>
                  <a:srgbClr val="FF0000"/>
                </a:solidFill>
                <a:latin typeface="Candara" pitchFamily="34" charset="0"/>
              </a:rPr>
              <a:t>bağımlıdır</a:t>
            </a:r>
            <a:r>
              <a:rPr lang="en-US" sz="3200" dirty="0">
                <a:solidFill>
                  <a:srgbClr val="FF0000"/>
                </a:solidFill>
                <a:latin typeface="Candara" pitchFamily="34" charset="0"/>
              </a:rPr>
              <a:t>:</a:t>
            </a:r>
          </a:p>
        </p:txBody>
      </p:sp>
      <p:sp>
        <p:nvSpPr>
          <p:cNvPr id="6" name="TextBox 5"/>
          <p:cNvSpPr txBox="1"/>
          <p:nvPr/>
        </p:nvSpPr>
        <p:spPr>
          <a:xfrm>
            <a:off x="899592" y="1700808"/>
            <a:ext cx="8244408" cy="4493538"/>
          </a:xfrm>
          <a:prstGeom prst="rect">
            <a:avLst/>
          </a:prstGeom>
          <a:noFill/>
        </p:spPr>
        <p:txBody>
          <a:bodyPr wrap="square" rtlCol="0">
            <a:spAutoFit/>
          </a:bodyPr>
          <a:lstStyle/>
          <a:p>
            <a:pPr marL="457200" indent="-457200">
              <a:buFont typeface="Wingdings" panose="05000000000000000000" pitchFamily="2" charset="2"/>
              <a:buChar char="Ø"/>
            </a:pPr>
            <a:r>
              <a:rPr lang="en-US" sz="2200" dirty="0" err="1" smtClean="0">
                <a:solidFill>
                  <a:schemeClr val="bg1"/>
                </a:solidFill>
                <a:latin typeface="Candara" pitchFamily="34" charset="0"/>
              </a:rPr>
              <a:t>Aynı</a:t>
            </a:r>
            <a:r>
              <a:rPr lang="en-US" sz="2200" dirty="0" smtClean="0">
                <a:solidFill>
                  <a:schemeClr val="bg1"/>
                </a:solidFill>
                <a:latin typeface="Candara" pitchFamily="34" charset="0"/>
              </a:rPr>
              <a:t> </a:t>
            </a:r>
            <a:r>
              <a:rPr lang="en-US" sz="2200" dirty="0" err="1">
                <a:solidFill>
                  <a:schemeClr val="bg1"/>
                </a:solidFill>
                <a:latin typeface="Candara" pitchFamily="34" charset="0"/>
              </a:rPr>
              <a:t>etkiyi</a:t>
            </a:r>
            <a:r>
              <a:rPr lang="en-US" sz="2200" dirty="0">
                <a:solidFill>
                  <a:schemeClr val="bg1"/>
                </a:solidFill>
                <a:latin typeface="Candara" pitchFamily="34" charset="0"/>
              </a:rPr>
              <a:t> </a:t>
            </a:r>
            <a:r>
              <a:rPr lang="en-US" sz="2200" dirty="0" err="1">
                <a:solidFill>
                  <a:schemeClr val="bg1"/>
                </a:solidFill>
                <a:latin typeface="Candara" pitchFamily="34" charset="0"/>
              </a:rPr>
              <a:t>sağlamak</a:t>
            </a:r>
            <a:r>
              <a:rPr lang="en-US" sz="2200" dirty="0">
                <a:solidFill>
                  <a:schemeClr val="bg1"/>
                </a:solidFill>
                <a:latin typeface="Candara" pitchFamily="34" charset="0"/>
              </a:rPr>
              <a:t> </a:t>
            </a:r>
            <a:r>
              <a:rPr lang="en-US" sz="2200" dirty="0" err="1">
                <a:solidFill>
                  <a:schemeClr val="bg1"/>
                </a:solidFill>
                <a:latin typeface="Candara" pitchFamily="34" charset="0"/>
              </a:rPr>
              <a:t>amacıyla</a:t>
            </a:r>
            <a:r>
              <a:rPr lang="en-US" sz="2200" dirty="0">
                <a:solidFill>
                  <a:schemeClr val="bg1"/>
                </a:solidFill>
                <a:latin typeface="Candara" pitchFamily="34" charset="0"/>
              </a:rPr>
              <a:t> </a:t>
            </a:r>
            <a:r>
              <a:rPr lang="en-US" sz="2200" dirty="0" err="1">
                <a:solidFill>
                  <a:schemeClr val="bg1"/>
                </a:solidFill>
                <a:latin typeface="Candara" pitchFamily="34" charset="0"/>
              </a:rPr>
              <a:t>kullandığı</a:t>
            </a:r>
            <a:r>
              <a:rPr lang="en-US" sz="2200" dirty="0">
                <a:solidFill>
                  <a:schemeClr val="bg1"/>
                </a:solidFill>
                <a:latin typeface="Candara" pitchFamily="34" charset="0"/>
              </a:rPr>
              <a:t> </a:t>
            </a:r>
            <a:r>
              <a:rPr lang="en-US" sz="2200" dirty="0" err="1">
                <a:solidFill>
                  <a:schemeClr val="bg1"/>
                </a:solidFill>
                <a:latin typeface="Candara" pitchFamily="34" charset="0"/>
              </a:rPr>
              <a:t>madde</a:t>
            </a:r>
            <a:r>
              <a:rPr lang="en-US" sz="2200" dirty="0">
                <a:solidFill>
                  <a:schemeClr val="bg1"/>
                </a:solidFill>
                <a:latin typeface="Candara" pitchFamily="34" charset="0"/>
              </a:rPr>
              <a:t> </a:t>
            </a:r>
            <a:r>
              <a:rPr lang="en-US" sz="2200" dirty="0" err="1">
                <a:solidFill>
                  <a:schemeClr val="bg1"/>
                </a:solidFill>
                <a:latin typeface="Candara" pitchFamily="34" charset="0"/>
              </a:rPr>
              <a:t>miktarını</a:t>
            </a:r>
            <a:r>
              <a:rPr lang="en-US" sz="2200" dirty="0">
                <a:solidFill>
                  <a:schemeClr val="bg1"/>
                </a:solidFill>
                <a:latin typeface="Candara" pitchFamily="34" charset="0"/>
              </a:rPr>
              <a:t> </a:t>
            </a:r>
            <a:r>
              <a:rPr lang="en-US" sz="2200" dirty="0" err="1">
                <a:solidFill>
                  <a:schemeClr val="bg1"/>
                </a:solidFill>
                <a:latin typeface="Candara" pitchFamily="34" charset="0"/>
              </a:rPr>
              <a:t>giderek</a:t>
            </a:r>
            <a:r>
              <a:rPr lang="en-US" sz="2200" dirty="0">
                <a:solidFill>
                  <a:schemeClr val="bg1"/>
                </a:solidFill>
                <a:latin typeface="Candara" pitchFamily="34" charset="0"/>
              </a:rPr>
              <a:t> </a:t>
            </a:r>
            <a:r>
              <a:rPr lang="en-US" sz="2200" dirty="0" err="1">
                <a:solidFill>
                  <a:schemeClr val="bg1"/>
                </a:solidFill>
                <a:latin typeface="Candara" pitchFamily="34" charset="0"/>
              </a:rPr>
              <a:t>arttırıyorsa</a:t>
            </a:r>
            <a:endParaRPr lang="en-US" sz="2200" dirty="0">
              <a:solidFill>
                <a:schemeClr val="bg1"/>
              </a:solidFill>
              <a:latin typeface="Candara" pitchFamily="34" charset="0"/>
            </a:endParaRPr>
          </a:p>
          <a:p>
            <a:pPr marL="457200" indent="-457200">
              <a:buFont typeface="Wingdings" panose="05000000000000000000" pitchFamily="2" charset="2"/>
              <a:buChar char="Ø"/>
            </a:pPr>
            <a:r>
              <a:rPr lang="en-US" sz="2200" dirty="0" err="1" smtClean="0">
                <a:solidFill>
                  <a:schemeClr val="bg1"/>
                </a:solidFill>
                <a:latin typeface="Candara" pitchFamily="34" charset="0"/>
              </a:rPr>
              <a:t>Madde</a:t>
            </a:r>
            <a:r>
              <a:rPr lang="en-US" sz="2200" dirty="0" smtClean="0">
                <a:solidFill>
                  <a:schemeClr val="bg1"/>
                </a:solidFill>
                <a:latin typeface="Candara" pitchFamily="34" charset="0"/>
              </a:rPr>
              <a:t> </a:t>
            </a:r>
            <a:r>
              <a:rPr lang="en-US" sz="2200" dirty="0" err="1">
                <a:solidFill>
                  <a:schemeClr val="bg1"/>
                </a:solidFill>
                <a:latin typeface="Candara" pitchFamily="34" charset="0"/>
              </a:rPr>
              <a:t>kullanmayı</a:t>
            </a:r>
            <a:r>
              <a:rPr lang="en-US" sz="2200" dirty="0">
                <a:solidFill>
                  <a:schemeClr val="bg1"/>
                </a:solidFill>
                <a:latin typeface="Candara" pitchFamily="34" charset="0"/>
              </a:rPr>
              <a:t> </a:t>
            </a:r>
            <a:r>
              <a:rPr lang="en-US" sz="2200" dirty="0" err="1">
                <a:solidFill>
                  <a:schemeClr val="bg1"/>
                </a:solidFill>
                <a:latin typeface="Candara" pitchFamily="34" charset="0"/>
              </a:rPr>
              <a:t>bıraktığında</a:t>
            </a:r>
            <a:r>
              <a:rPr lang="en-US" sz="2200" dirty="0">
                <a:solidFill>
                  <a:schemeClr val="bg1"/>
                </a:solidFill>
                <a:latin typeface="Candara" pitchFamily="34" charset="0"/>
              </a:rPr>
              <a:t> </a:t>
            </a:r>
            <a:r>
              <a:rPr lang="en-US" sz="2200" dirty="0" err="1">
                <a:solidFill>
                  <a:schemeClr val="bg1"/>
                </a:solidFill>
                <a:latin typeface="Candara" pitchFamily="34" charset="0"/>
              </a:rPr>
              <a:t>veya</a:t>
            </a:r>
            <a:r>
              <a:rPr lang="en-US" sz="2200" dirty="0">
                <a:solidFill>
                  <a:schemeClr val="bg1"/>
                </a:solidFill>
                <a:latin typeface="Candara" pitchFamily="34" charset="0"/>
              </a:rPr>
              <a:t> </a:t>
            </a:r>
            <a:r>
              <a:rPr lang="en-US" sz="2200" dirty="0" err="1">
                <a:solidFill>
                  <a:schemeClr val="bg1"/>
                </a:solidFill>
                <a:latin typeface="Candara" pitchFamily="34" charset="0"/>
              </a:rPr>
              <a:t>azalttığında</a:t>
            </a:r>
            <a:r>
              <a:rPr lang="en-US" sz="2200" dirty="0">
                <a:solidFill>
                  <a:schemeClr val="bg1"/>
                </a:solidFill>
                <a:latin typeface="Candara" pitchFamily="34" charset="0"/>
              </a:rPr>
              <a:t> </a:t>
            </a:r>
            <a:r>
              <a:rPr lang="en-US" sz="2200" dirty="0" err="1">
                <a:solidFill>
                  <a:schemeClr val="bg1"/>
                </a:solidFill>
                <a:latin typeface="Candara" pitchFamily="34" charset="0"/>
              </a:rPr>
              <a:t>fiziksel</a:t>
            </a:r>
            <a:r>
              <a:rPr lang="en-US" sz="2200" dirty="0">
                <a:solidFill>
                  <a:schemeClr val="bg1"/>
                </a:solidFill>
                <a:latin typeface="Candara" pitchFamily="34" charset="0"/>
              </a:rPr>
              <a:t> </a:t>
            </a:r>
            <a:r>
              <a:rPr lang="en-US" sz="2200" dirty="0" err="1">
                <a:solidFill>
                  <a:schemeClr val="bg1"/>
                </a:solidFill>
                <a:latin typeface="Candara" pitchFamily="34" charset="0"/>
              </a:rPr>
              <a:t>ve</a:t>
            </a:r>
            <a:r>
              <a:rPr lang="en-US" sz="2200" dirty="0">
                <a:solidFill>
                  <a:schemeClr val="bg1"/>
                </a:solidFill>
                <a:latin typeface="Candara" pitchFamily="34" charset="0"/>
              </a:rPr>
              <a:t> </a:t>
            </a:r>
            <a:r>
              <a:rPr lang="en-US" sz="2200" dirty="0" err="1">
                <a:solidFill>
                  <a:schemeClr val="bg1"/>
                </a:solidFill>
                <a:latin typeface="Candara" pitchFamily="34" charset="0"/>
              </a:rPr>
              <a:t>ruhsal</a:t>
            </a:r>
            <a:r>
              <a:rPr lang="en-US" sz="2200" dirty="0">
                <a:solidFill>
                  <a:schemeClr val="bg1"/>
                </a:solidFill>
                <a:latin typeface="Candara" pitchFamily="34" charset="0"/>
              </a:rPr>
              <a:t> </a:t>
            </a:r>
            <a:r>
              <a:rPr lang="en-US" sz="2200" dirty="0" err="1">
                <a:solidFill>
                  <a:schemeClr val="bg1"/>
                </a:solidFill>
                <a:latin typeface="Candara" pitchFamily="34" charset="0"/>
              </a:rPr>
              <a:t>yoksunluk</a:t>
            </a:r>
            <a:r>
              <a:rPr lang="en-US" sz="2200" dirty="0">
                <a:solidFill>
                  <a:schemeClr val="bg1"/>
                </a:solidFill>
                <a:latin typeface="Candara" pitchFamily="34" charset="0"/>
              </a:rPr>
              <a:t> </a:t>
            </a:r>
            <a:r>
              <a:rPr lang="en-US" sz="2200" dirty="0" err="1">
                <a:solidFill>
                  <a:schemeClr val="bg1"/>
                </a:solidFill>
                <a:latin typeface="Candara" pitchFamily="34" charset="0"/>
              </a:rPr>
              <a:t>belirtileri</a:t>
            </a:r>
            <a:r>
              <a:rPr lang="en-US" sz="2200" dirty="0">
                <a:solidFill>
                  <a:schemeClr val="bg1"/>
                </a:solidFill>
                <a:latin typeface="Candara" pitchFamily="34" charset="0"/>
              </a:rPr>
              <a:t> </a:t>
            </a:r>
            <a:r>
              <a:rPr lang="en-US" sz="2200" dirty="0" err="1">
                <a:solidFill>
                  <a:schemeClr val="bg1"/>
                </a:solidFill>
                <a:latin typeface="Candara" pitchFamily="34" charset="0"/>
              </a:rPr>
              <a:t>ortaya</a:t>
            </a:r>
            <a:r>
              <a:rPr lang="en-US" sz="2200" dirty="0">
                <a:solidFill>
                  <a:schemeClr val="bg1"/>
                </a:solidFill>
                <a:latin typeface="Candara" pitchFamily="34" charset="0"/>
              </a:rPr>
              <a:t> </a:t>
            </a:r>
            <a:r>
              <a:rPr lang="en-US" sz="2200" dirty="0" err="1">
                <a:solidFill>
                  <a:schemeClr val="bg1"/>
                </a:solidFill>
                <a:latin typeface="Candara" pitchFamily="34" charset="0"/>
              </a:rPr>
              <a:t>çıkıyorsa</a:t>
            </a:r>
            <a:endParaRPr lang="en-US" sz="2200" dirty="0">
              <a:solidFill>
                <a:schemeClr val="bg1"/>
              </a:solidFill>
              <a:latin typeface="Candara" pitchFamily="34" charset="0"/>
            </a:endParaRPr>
          </a:p>
          <a:p>
            <a:pPr marL="457200" indent="-457200">
              <a:buFont typeface="Wingdings" panose="05000000000000000000" pitchFamily="2" charset="2"/>
              <a:buChar char="Ø"/>
            </a:pPr>
            <a:r>
              <a:rPr lang="en-US" sz="2200" dirty="0" err="1" smtClean="0">
                <a:solidFill>
                  <a:schemeClr val="bg1"/>
                </a:solidFill>
                <a:latin typeface="Candara" pitchFamily="34" charset="0"/>
              </a:rPr>
              <a:t>Madde</a:t>
            </a:r>
            <a:r>
              <a:rPr lang="en-US" sz="2200" dirty="0" smtClean="0">
                <a:solidFill>
                  <a:schemeClr val="bg1"/>
                </a:solidFill>
                <a:latin typeface="Candara" pitchFamily="34" charset="0"/>
              </a:rPr>
              <a:t> </a:t>
            </a:r>
            <a:r>
              <a:rPr lang="en-US" sz="2200" dirty="0" err="1">
                <a:solidFill>
                  <a:schemeClr val="bg1"/>
                </a:solidFill>
                <a:latin typeface="Candara" pitchFamily="34" charset="0"/>
              </a:rPr>
              <a:t>kullanmayı</a:t>
            </a:r>
            <a:r>
              <a:rPr lang="en-US" sz="2200" dirty="0">
                <a:solidFill>
                  <a:schemeClr val="bg1"/>
                </a:solidFill>
                <a:latin typeface="Candara" pitchFamily="34" charset="0"/>
              </a:rPr>
              <a:t> </a:t>
            </a:r>
            <a:r>
              <a:rPr lang="en-US" sz="2200" dirty="0" err="1">
                <a:solidFill>
                  <a:schemeClr val="bg1"/>
                </a:solidFill>
                <a:latin typeface="Candara" pitchFamily="34" charset="0"/>
              </a:rPr>
              <a:t>bırakmak</a:t>
            </a:r>
            <a:r>
              <a:rPr lang="en-US" sz="2200" dirty="0">
                <a:solidFill>
                  <a:schemeClr val="bg1"/>
                </a:solidFill>
                <a:latin typeface="Candara" pitchFamily="34" charset="0"/>
              </a:rPr>
              <a:t> </a:t>
            </a:r>
            <a:r>
              <a:rPr lang="en-US" sz="2200" dirty="0" err="1">
                <a:solidFill>
                  <a:schemeClr val="bg1"/>
                </a:solidFill>
                <a:latin typeface="Candara" pitchFamily="34" charset="0"/>
              </a:rPr>
              <a:t>yahut</a:t>
            </a:r>
            <a:r>
              <a:rPr lang="en-US" sz="2200" dirty="0">
                <a:solidFill>
                  <a:schemeClr val="bg1"/>
                </a:solidFill>
                <a:latin typeface="Candara" pitchFamily="34" charset="0"/>
              </a:rPr>
              <a:t> </a:t>
            </a:r>
            <a:r>
              <a:rPr lang="en-US" sz="2200" dirty="0" err="1">
                <a:solidFill>
                  <a:schemeClr val="bg1"/>
                </a:solidFill>
                <a:latin typeface="Candara" pitchFamily="34" charset="0"/>
              </a:rPr>
              <a:t>kontrol</a:t>
            </a:r>
            <a:r>
              <a:rPr lang="en-US" sz="2200" dirty="0">
                <a:solidFill>
                  <a:schemeClr val="bg1"/>
                </a:solidFill>
                <a:latin typeface="Candara" pitchFamily="34" charset="0"/>
              </a:rPr>
              <a:t> </a:t>
            </a:r>
            <a:r>
              <a:rPr lang="en-US" sz="2200" dirty="0" err="1">
                <a:solidFill>
                  <a:schemeClr val="bg1"/>
                </a:solidFill>
                <a:latin typeface="Candara" pitchFamily="34" charset="0"/>
              </a:rPr>
              <a:t>etmek</a:t>
            </a:r>
            <a:r>
              <a:rPr lang="en-US" sz="2200" dirty="0">
                <a:solidFill>
                  <a:schemeClr val="bg1"/>
                </a:solidFill>
                <a:latin typeface="Candara" pitchFamily="34" charset="0"/>
              </a:rPr>
              <a:t> </a:t>
            </a:r>
            <a:r>
              <a:rPr lang="en-US" sz="2200" dirty="0" err="1">
                <a:solidFill>
                  <a:schemeClr val="bg1"/>
                </a:solidFill>
                <a:latin typeface="Candara" pitchFamily="34" charset="0"/>
              </a:rPr>
              <a:t>için</a:t>
            </a:r>
            <a:r>
              <a:rPr lang="en-US" sz="2200" dirty="0">
                <a:solidFill>
                  <a:schemeClr val="bg1"/>
                </a:solidFill>
                <a:latin typeface="Candara" pitchFamily="34" charset="0"/>
              </a:rPr>
              <a:t> </a:t>
            </a:r>
            <a:r>
              <a:rPr lang="en-US" sz="2200" dirty="0" err="1">
                <a:solidFill>
                  <a:schemeClr val="bg1"/>
                </a:solidFill>
                <a:latin typeface="Candara" pitchFamily="34" charset="0"/>
              </a:rPr>
              <a:t>gösterdiği</a:t>
            </a:r>
            <a:r>
              <a:rPr lang="en-US" sz="2200" dirty="0">
                <a:solidFill>
                  <a:schemeClr val="bg1"/>
                </a:solidFill>
                <a:latin typeface="Candara" pitchFamily="34" charset="0"/>
              </a:rPr>
              <a:t> </a:t>
            </a:r>
            <a:r>
              <a:rPr lang="en-US" sz="2200" dirty="0" err="1">
                <a:solidFill>
                  <a:schemeClr val="bg1"/>
                </a:solidFill>
                <a:latin typeface="Candara" pitchFamily="34" charset="0"/>
              </a:rPr>
              <a:t>çaba</a:t>
            </a:r>
            <a:r>
              <a:rPr lang="en-US" sz="2200" dirty="0">
                <a:solidFill>
                  <a:schemeClr val="bg1"/>
                </a:solidFill>
                <a:latin typeface="Candara" pitchFamily="34" charset="0"/>
              </a:rPr>
              <a:t> </a:t>
            </a:r>
            <a:r>
              <a:rPr lang="en-US" sz="2200" dirty="0" err="1">
                <a:solidFill>
                  <a:schemeClr val="bg1"/>
                </a:solidFill>
                <a:latin typeface="Candara" pitchFamily="34" charset="0"/>
              </a:rPr>
              <a:t>sürekli</a:t>
            </a:r>
            <a:r>
              <a:rPr lang="en-US" sz="2200" dirty="0">
                <a:solidFill>
                  <a:schemeClr val="bg1"/>
                </a:solidFill>
                <a:latin typeface="Candara" pitchFamily="34" charset="0"/>
              </a:rPr>
              <a:t> </a:t>
            </a:r>
            <a:r>
              <a:rPr lang="en-US" sz="2200" dirty="0" err="1">
                <a:solidFill>
                  <a:schemeClr val="bg1"/>
                </a:solidFill>
                <a:latin typeface="Candara" pitchFamily="34" charset="0"/>
              </a:rPr>
              <a:t>boşa</a:t>
            </a:r>
            <a:r>
              <a:rPr lang="en-US" sz="2200" dirty="0">
                <a:solidFill>
                  <a:schemeClr val="bg1"/>
                </a:solidFill>
                <a:latin typeface="Candara" pitchFamily="34" charset="0"/>
              </a:rPr>
              <a:t> </a:t>
            </a:r>
            <a:r>
              <a:rPr lang="en-US" sz="2200" dirty="0" err="1">
                <a:solidFill>
                  <a:schemeClr val="bg1"/>
                </a:solidFill>
                <a:latin typeface="Candara" pitchFamily="34" charset="0"/>
              </a:rPr>
              <a:t>çıkıyorsa</a:t>
            </a:r>
            <a:endParaRPr lang="en-US" sz="2200" dirty="0">
              <a:solidFill>
                <a:schemeClr val="bg1"/>
              </a:solidFill>
              <a:latin typeface="Candara" pitchFamily="34" charset="0"/>
            </a:endParaRPr>
          </a:p>
          <a:p>
            <a:pPr marL="457200" indent="-457200">
              <a:buFont typeface="Wingdings" panose="05000000000000000000" pitchFamily="2" charset="2"/>
              <a:buChar char="Ø"/>
            </a:pPr>
            <a:r>
              <a:rPr lang="en-US" sz="2200" dirty="0" err="1" smtClean="0">
                <a:solidFill>
                  <a:schemeClr val="bg1"/>
                </a:solidFill>
                <a:latin typeface="Candara" pitchFamily="34" charset="0"/>
              </a:rPr>
              <a:t>Maddeyi</a:t>
            </a:r>
            <a:r>
              <a:rPr lang="en-US" sz="2200" dirty="0" smtClean="0">
                <a:solidFill>
                  <a:schemeClr val="bg1"/>
                </a:solidFill>
                <a:latin typeface="Candara" pitchFamily="34" charset="0"/>
              </a:rPr>
              <a:t> </a:t>
            </a:r>
            <a:r>
              <a:rPr lang="en-US" sz="2200" dirty="0" err="1">
                <a:solidFill>
                  <a:schemeClr val="bg1"/>
                </a:solidFill>
                <a:latin typeface="Candara" pitchFamily="34" charset="0"/>
              </a:rPr>
              <a:t>sağlamak</a:t>
            </a:r>
            <a:r>
              <a:rPr lang="en-US" sz="2200" dirty="0">
                <a:solidFill>
                  <a:schemeClr val="bg1"/>
                </a:solidFill>
                <a:latin typeface="Candara" pitchFamily="34" charset="0"/>
              </a:rPr>
              <a:t>, </a:t>
            </a:r>
            <a:r>
              <a:rPr lang="en-US" sz="2200" dirty="0" err="1">
                <a:solidFill>
                  <a:schemeClr val="bg1"/>
                </a:solidFill>
                <a:latin typeface="Candara" pitchFamily="34" charset="0"/>
              </a:rPr>
              <a:t>kullanmak</a:t>
            </a:r>
            <a:r>
              <a:rPr lang="en-US" sz="2200" dirty="0">
                <a:solidFill>
                  <a:schemeClr val="bg1"/>
                </a:solidFill>
                <a:latin typeface="Candara" pitchFamily="34" charset="0"/>
              </a:rPr>
              <a:t> </a:t>
            </a:r>
            <a:r>
              <a:rPr lang="en-US" sz="2200" dirty="0" err="1">
                <a:solidFill>
                  <a:schemeClr val="bg1"/>
                </a:solidFill>
                <a:latin typeface="Candara" pitchFamily="34" charset="0"/>
              </a:rPr>
              <a:t>veya</a:t>
            </a:r>
            <a:r>
              <a:rPr lang="en-US" sz="2200" dirty="0">
                <a:solidFill>
                  <a:schemeClr val="bg1"/>
                </a:solidFill>
                <a:latin typeface="Candara" pitchFamily="34" charset="0"/>
              </a:rPr>
              <a:t> </a:t>
            </a:r>
            <a:r>
              <a:rPr lang="en-US" sz="2200" dirty="0" err="1">
                <a:solidFill>
                  <a:schemeClr val="bg1"/>
                </a:solidFill>
                <a:latin typeface="Candara" pitchFamily="34" charset="0"/>
              </a:rPr>
              <a:t>bırakmak</a:t>
            </a:r>
            <a:r>
              <a:rPr lang="en-US" sz="2200" dirty="0">
                <a:solidFill>
                  <a:schemeClr val="bg1"/>
                </a:solidFill>
                <a:latin typeface="Candara" pitchFamily="34" charset="0"/>
              </a:rPr>
              <a:t> </a:t>
            </a:r>
            <a:r>
              <a:rPr lang="en-US" sz="2200" dirty="0" err="1">
                <a:solidFill>
                  <a:schemeClr val="bg1"/>
                </a:solidFill>
                <a:latin typeface="Candara" pitchFamily="34" charset="0"/>
              </a:rPr>
              <a:t>için</a:t>
            </a:r>
            <a:r>
              <a:rPr lang="en-US" sz="2200" dirty="0">
                <a:solidFill>
                  <a:schemeClr val="bg1"/>
                </a:solidFill>
                <a:latin typeface="Candara" pitchFamily="34" charset="0"/>
              </a:rPr>
              <a:t> </a:t>
            </a:r>
            <a:r>
              <a:rPr lang="en-US" sz="2200" dirty="0" err="1" smtClean="0">
                <a:solidFill>
                  <a:schemeClr val="bg1"/>
                </a:solidFill>
                <a:latin typeface="Candara" pitchFamily="34" charset="0"/>
              </a:rPr>
              <a:t>fazlaca</a:t>
            </a:r>
            <a:r>
              <a:rPr lang="en-US" sz="2200" dirty="0" smtClean="0">
                <a:solidFill>
                  <a:schemeClr val="bg1"/>
                </a:solidFill>
                <a:latin typeface="Candara" pitchFamily="34" charset="0"/>
              </a:rPr>
              <a:t> </a:t>
            </a:r>
            <a:r>
              <a:rPr lang="en-US" sz="2200" dirty="0">
                <a:solidFill>
                  <a:schemeClr val="bg1"/>
                </a:solidFill>
                <a:latin typeface="Candara" pitchFamily="34" charset="0"/>
              </a:rPr>
              <a:t>zaman </a:t>
            </a:r>
            <a:r>
              <a:rPr lang="en-US" sz="2200" dirty="0" err="1">
                <a:solidFill>
                  <a:schemeClr val="bg1"/>
                </a:solidFill>
                <a:latin typeface="Candara" pitchFamily="34" charset="0"/>
              </a:rPr>
              <a:t>harcıyorsa</a:t>
            </a:r>
            <a:endParaRPr lang="en-US" sz="2200" dirty="0">
              <a:solidFill>
                <a:schemeClr val="bg1"/>
              </a:solidFill>
              <a:latin typeface="Candara" pitchFamily="34" charset="0"/>
            </a:endParaRPr>
          </a:p>
          <a:p>
            <a:pPr marL="457200" indent="-457200">
              <a:buFont typeface="Wingdings" panose="05000000000000000000" pitchFamily="2" charset="2"/>
              <a:buChar char="Ø"/>
            </a:pPr>
            <a:r>
              <a:rPr lang="en-US" sz="2200" dirty="0" err="1" smtClean="0">
                <a:solidFill>
                  <a:schemeClr val="bg1"/>
                </a:solidFill>
                <a:latin typeface="Candara" pitchFamily="34" charset="0"/>
              </a:rPr>
              <a:t>Sosyal</a:t>
            </a:r>
            <a:r>
              <a:rPr lang="en-US" sz="2200" dirty="0">
                <a:solidFill>
                  <a:schemeClr val="bg1"/>
                </a:solidFill>
                <a:latin typeface="Candara" pitchFamily="34" charset="0"/>
              </a:rPr>
              <a:t>, </a:t>
            </a:r>
            <a:r>
              <a:rPr lang="en-US" sz="2200" dirty="0" err="1">
                <a:solidFill>
                  <a:schemeClr val="bg1"/>
                </a:solidFill>
                <a:latin typeface="Candara" pitchFamily="34" charset="0"/>
              </a:rPr>
              <a:t>mesleki</a:t>
            </a:r>
            <a:r>
              <a:rPr lang="en-US" sz="2200" dirty="0">
                <a:solidFill>
                  <a:schemeClr val="bg1"/>
                </a:solidFill>
                <a:latin typeface="Candara" pitchFamily="34" charset="0"/>
              </a:rPr>
              <a:t> </a:t>
            </a:r>
            <a:r>
              <a:rPr lang="en-US" sz="2200" dirty="0" err="1">
                <a:solidFill>
                  <a:schemeClr val="bg1"/>
                </a:solidFill>
                <a:latin typeface="Candara" pitchFamily="34" charset="0"/>
              </a:rPr>
              <a:t>ve</a:t>
            </a:r>
            <a:r>
              <a:rPr lang="en-US" sz="2200" dirty="0">
                <a:solidFill>
                  <a:schemeClr val="bg1"/>
                </a:solidFill>
                <a:latin typeface="Candara" pitchFamily="34" charset="0"/>
              </a:rPr>
              <a:t> </a:t>
            </a:r>
            <a:r>
              <a:rPr lang="en-US" sz="2200" dirty="0" err="1">
                <a:solidFill>
                  <a:schemeClr val="bg1"/>
                </a:solidFill>
                <a:latin typeface="Candara" pitchFamily="34" charset="0"/>
              </a:rPr>
              <a:t>kişisel</a:t>
            </a:r>
            <a:r>
              <a:rPr lang="en-US" sz="2200" dirty="0">
                <a:solidFill>
                  <a:schemeClr val="bg1"/>
                </a:solidFill>
                <a:latin typeface="Candara" pitchFamily="34" charset="0"/>
              </a:rPr>
              <a:t> </a:t>
            </a:r>
            <a:r>
              <a:rPr lang="en-US" sz="2200" dirty="0" err="1">
                <a:solidFill>
                  <a:schemeClr val="bg1"/>
                </a:solidFill>
                <a:latin typeface="Candara" pitchFamily="34" charset="0"/>
              </a:rPr>
              <a:t>etkinliklerini</a:t>
            </a:r>
            <a:r>
              <a:rPr lang="en-US" sz="2200" dirty="0">
                <a:solidFill>
                  <a:schemeClr val="bg1"/>
                </a:solidFill>
                <a:latin typeface="Candara" pitchFamily="34" charset="0"/>
              </a:rPr>
              <a:t> </a:t>
            </a:r>
            <a:r>
              <a:rPr lang="en-US" sz="2200" dirty="0" err="1">
                <a:solidFill>
                  <a:schemeClr val="bg1"/>
                </a:solidFill>
                <a:latin typeface="Candara" pitchFamily="34" charset="0"/>
              </a:rPr>
              <a:t>madde</a:t>
            </a:r>
            <a:r>
              <a:rPr lang="en-US" sz="2200" dirty="0">
                <a:solidFill>
                  <a:schemeClr val="bg1"/>
                </a:solidFill>
                <a:latin typeface="Candara" pitchFamily="34" charset="0"/>
              </a:rPr>
              <a:t> </a:t>
            </a:r>
            <a:r>
              <a:rPr lang="en-US" sz="2200" dirty="0" err="1" smtClean="0">
                <a:solidFill>
                  <a:schemeClr val="bg1"/>
                </a:solidFill>
                <a:latin typeface="Candara" pitchFamily="34" charset="0"/>
              </a:rPr>
              <a:t>kullanmak</a:t>
            </a:r>
            <a:r>
              <a:rPr lang="en-US" sz="2200" dirty="0" smtClean="0">
                <a:solidFill>
                  <a:schemeClr val="bg1"/>
                </a:solidFill>
                <a:latin typeface="Candara" pitchFamily="34" charset="0"/>
              </a:rPr>
              <a:t> </a:t>
            </a:r>
            <a:r>
              <a:rPr lang="en-US" sz="2200" dirty="0" err="1">
                <a:solidFill>
                  <a:schemeClr val="bg1"/>
                </a:solidFill>
                <a:latin typeface="Candara" pitchFamily="34" charset="0"/>
              </a:rPr>
              <a:t>sebebiyle</a:t>
            </a:r>
            <a:r>
              <a:rPr lang="en-US" sz="2200" dirty="0">
                <a:solidFill>
                  <a:schemeClr val="bg1"/>
                </a:solidFill>
                <a:latin typeface="Candara" pitchFamily="34" charset="0"/>
              </a:rPr>
              <a:t> </a:t>
            </a:r>
            <a:r>
              <a:rPr lang="en-US" sz="2200" dirty="0" err="1">
                <a:solidFill>
                  <a:schemeClr val="bg1"/>
                </a:solidFill>
                <a:latin typeface="Candara" pitchFamily="34" charset="0"/>
              </a:rPr>
              <a:t>azaltmışsa</a:t>
            </a:r>
            <a:r>
              <a:rPr lang="en-US" sz="2200" dirty="0">
                <a:solidFill>
                  <a:schemeClr val="bg1"/>
                </a:solidFill>
                <a:latin typeface="Candara" pitchFamily="34" charset="0"/>
              </a:rPr>
              <a:t> </a:t>
            </a:r>
            <a:r>
              <a:rPr lang="en-US" sz="2200" dirty="0" err="1">
                <a:solidFill>
                  <a:schemeClr val="bg1"/>
                </a:solidFill>
                <a:latin typeface="Candara" pitchFamily="34" charset="0"/>
              </a:rPr>
              <a:t>yahut</a:t>
            </a:r>
            <a:r>
              <a:rPr lang="en-US" sz="2200" dirty="0">
                <a:solidFill>
                  <a:schemeClr val="bg1"/>
                </a:solidFill>
                <a:latin typeface="Candara" pitchFamily="34" charset="0"/>
              </a:rPr>
              <a:t> </a:t>
            </a:r>
            <a:r>
              <a:rPr lang="en-US" sz="2200" dirty="0" err="1">
                <a:solidFill>
                  <a:schemeClr val="bg1"/>
                </a:solidFill>
                <a:latin typeface="Candara" pitchFamily="34" charset="0"/>
              </a:rPr>
              <a:t>tamamen</a:t>
            </a:r>
            <a:r>
              <a:rPr lang="en-US" sz="2200" dirty="0">
                <a:solidFill>
                  <a:schemeClr val="bg1"/>
                </a:solidFill>
                <a:latin typeface="Candara" pitchFamily="34" charset="0"/>
              </a:rPr>
              <a:t> </a:t>
            </a:r>
            <a:r>
              <a:rPr lang="en-US" sz="2200" dirty="0" err="1">
                <a:solidFill>
                  <a:schemeClr val="bg1"/>
                </a:solidFill>
                <a:latin typeface="Candara" pitchFamily="34" charset="0"/>
              </a:rPr>
              <a:t>bırakmışsa</a:t>
            </a:r>
            <a:endParaRPr lang="en-US" sz="2200" dirty="0">
              <a:solidFill>
                <a:schemeClr val="bg1"/>
              </a:solidFill>
              <a:latin typeface="Candara" pitchFamily="34" charset="0"/>
            </a:endParaRPr>
          </a:p>
          <a:p>
            <a:pPr marL="457200" indent="-457200">
              <a:buFont typeface="Wingdings" panose="05000000000000000000" pitchFamily="2" charset="2"/>
              <a:buChar char="Ø"/>
            </a:pPr>
            <a:r>
              <a:rPr lang="en-US" sz="2200" dirty="0" err="1" smtClean="0">
                <a:solidFill>
                  <a:schemeClr val="bg1"/>
                </a:solidFill>
                <a:latin typeface="Candara" pitchFamily="34" charset="0"/>
              </a:rPr>
              <a:t>Fiziksel</a:t>
            </a:r>
            <a:r>
              <a:rPr lang="en-US" sz="2200" dirty="0" smtClean="0">
                <a:solidFill>
                  <a:schemeClr val="bg1"/>
                </a:solidFill>
                <a:latin typeface="Candara" pitchFamily="34" charset="0"/>
              </a:rPr>
              <a:t> </a:t>
            </a:r>
            <a:r>
              <a:rPr lang="en-US" sz="2200" dirty="0" err="1">
                <a:solidFill>
                  <a:schemeClr val="bg1"/>
                </a:solidFill>
                <a:latin typeface="Candara" pitchFamily="34" charset="0"/>
              </a:rPr>
              <a:t>veya</a:t>
            </a:r>
            <a:r>
              <a:rPr lang="en-US" sz="2200" dirty="0">
                <a:solidFill>
                  <a:schemeClr val="bg1"/>
                </a:solidFill>
                <a:latin typeface="Candara" pitchFamily="34" charset="0"/>
              </a:rPr>
              <a:t> </a:t>
            </a:r>
            <a:r>
              <a:rPr lang="en-US" sz="2200" dirty="0" err="1">
                <a:solidFill>
                  <a:schemeClr val="bg1"/>
                </a:solidFill>
                <a:latin typeface="Candara" pitchFamily="34" charset="0"/>
              </a:rPr>
              <a:t>ruhsal</a:t>
            </a:r>
            <a:r>
              <a:rPr lang="en-US" sz="2200" dirty="0">
                <a:solidFill>
                  <a:schemeClr val="bg1"/>
                </a:solidFill>
                <a:latin typeface="Candara" pitchFamily="34" charset="0"/>
              </a:rPr>
              <a:t> </a:t>
            </a:r>
            <a:r>
              <a:rPr lang="en-US" sz="2200" dirty="0" err="1">
                <a:solidFill>
                  <a:schemeClr val="bg1"/>
                </a:solidFill>
                <a:latin typeface="Candara" pitchFamily="34" charset="0"/>
              </a:rPr>
              <a:t>sorunlara</a:t>
            </a:r>
            <a:r>
              <a:rPr lang="en-US" sz="2200" dirty="0">
                <a:solidFill>
                  <a:schemeClr val="bg1"/>
                </a:solidFill>
                <a:latin typeface="Candara" pitchFamily="34" charset="0"/>
              </a:rPr>
              <a:t> </a:t>
            </a:r>
            <a:r>
              <a:rPr lang="en-US" sz="2200" dirty="0" err="1">
                <a:solidFill>
                  <a:schemeClr val="bg1"/>
                </a:solidFill>
                <a:latin typeface="Candara" pitchFamily="34" charset="0"/>
              </a:rPr>
              <a:t>yol</a:t>
            </a:r>
            <a:r>
              <a:rPr lang="en-US" sz="2200" dirty="0">
                <a:solidFill>
                  <a:schemeClr val="bg1"/>
                </a:solidFill>
                <a:latin typeface="Candara" pitchFamily="34" charset="0"/>
              </a:rPr>
              <a:t> </a:t>
            </a:r>
            <a:r>
              <a:rPr lang="en-US" sz="2200" dirty="0" err="1">
                <a:solidFill>
                  <a:schemeClr val="bg1"/>
                </a:solidFill>
                <a:latin typeface="Candara" pitchFamily="34" charset="0"/>
              </a:rPr>
              <a:t>açmasına</a:t>
            </a:r>
            <a:r>
              <a:rPr lang="en-US" sz="2200" dirty="0">
                <a:solidFill>
                  <a:schemeClr val="bg1"/>
                </a:solidFill>
                <a:latin typeface="Candara" pitchFamily="34" charset="0"/>
              </a:rPr>
              <a:t> </a:t>
            </a:r>
            <a:r>
              <a:rPr lang="en-US" sz="2200" dirty="0" err="1">
                <a:solidFill>
                  <a:schemeClr val="bg1"/>
                </a:solidFill>
                <a:latin typeface="Candara" pitchFamily="34" charset="0"/>
              </a:rPr>
              <a:t>rağmen</a:t>
            </a:r>
            <a:r>
              <a:rPr lang="en-US" sz="2200" dirty="0">
                <a:solidFill>
                  <a:schemeClr val="bg1"/>
                </a:solidFill>
                <a:latin typeface="Candara" pitchFamily="34" charset="0"/>
              </a:rPr>
              <a:t> </a:t>
            </a:r>
            <a:r>
              <a:rPr lang="en-US" sz="2200" dirty="0" err="1">
                <a:solidFill>
                  <a:schemeClr val="bg1"/>
                </a:solidFill>
                <a:latin typeface="Candara" pitchFamily="34" charset="0"/>
              </a:rPr>
              <a:t>madde</a:t>
            </a:r>
            <a:r>
              <a:rPr lang="en-US" sz="2200" dirty="0">
                <a:solidFill>
                  <a:schemeClr val="bg1"/>
                </a:solidFill>
                <a:latin typeface="Candara" pitchFamily="34" charset="0"/>
              </a:rPr>
              <a:t> </a:t>
            </a:r>
            <a:r>
              <a:rPr lang="en-US" sz="2200" dirty="0" err="1">
                <a:solidFill>
                  <a:schemeClr val="bg1"/>
                </a:solidFill>
                <a:latin typeface="Candara" pitchFamily="34" charset="0"/>
              </a:rPr>
              <a:t>kullanmaya</a:t>
            </a:r>
            <a:r>
              <a:rPr lang="en-US" sz="2200" dirty="0">
                <a:solidFill>
                  <a:schemeClr val="bg1"/>
                </a:solidFill>
                <a:latin typeface="Candara" pitchFamily="34" charset="0"/>
              </a:rPr>
              <a:t> </a:t>
            </a:r>
            <a:r>
              <a:rPr lang="en-US" sz="2200" dirty="0" err="1">
                <a:solidFill>
                  <a:schemeClr val="bg1"/>
                </a:solidFill>
                <a:latin typeface="Candara" pitchFamily="34" charset="0"/>
              </a:rPr>
              <a:t>devam</a:t>
            </a:r>
            <a:r>
              <a:rPr lang="en-US" sz="2200" dirty="0">
                <a:solidFill>
                  <a:schemeClr val="bg1"/>
                </a:solidFill>
                <a:latin typeface="Candara" pitchFamily="34" charset="0"/>
              </a:rPr>
              <a:t> </a:t>
            </a:r>
            <a:r>
              <a:rPr lang="en-US" sz="2200" dirty="0" err="1">
                <a:solidFill>
                  <a:schemeClr val="bg1"/>
                </a:solidFill>
                <a:latin typeface="Candara" pitchFamily="34" charset="0"/>
              </a:rPr>
              <a:t>ediyorsa</a:t>
            </a:r>
            <a:endParaRPr lang="en-US" sz="2200" dirty="0">
              <a:solidFill>
                <a:schemeClr val="bg1"/>
              </a:solidFill>
              <a:latin typeface="Candara" pitchFamily="34" charset="0"/>
            </a:endParaRPr>
          </a:p>
          <a:p>
            <a:pPr marL="457200" indent="-457200">
              <a:buFont typeface="Wingdings" panose="05000000000000000000" pitchFamily="2" charset="2"/>
              <a:buChar char="Ø"/>
            </a:pPr>
            <a:r>
              <a:rPr lang="en-US" sz="2200" dirty="0" err="1" smtClean="0">
                <a:solidFill>
                  <a:schemeClr val="bg1"/>
                </a:solidFill>
                <a:latin typeface="Candara" pitchFamily="34" charset="0"/>
              </a:rPr>
              <a:t>Planladığından</a:t>
            </a:r>
            <a:r>
              <a:rPr lang="en-US" sz="2200" dirty="0" smtClean="0">
                <a:solidFill>
                  <a:schemeClr val="bg1"/>
                </a:solidFill>
                <a:latin typeface="Candara" pitchFamily="34" charset="0"/>
              </a:rPr>
              <a:t> </a:t>
            </a:r>
            <a:r>
              <a:rPr lang="en-US" sz="2200" dirty="0" err="1">
                <a:solidFill>
                  <a:schemeClr val="bg1"/>
                </a:solidFill>
                <a:latin typeface="Candara" pitchFamily="34" charset="0"/>
              </a:rPr>
              <a:t>daha</a:t>
            </a:r>
            <a:r>
              <a:rPr lang="en-US" sz="2200" dirty="0">
                <a:solidFill>
                  <a:schemeClr val="bg1"/>
                </a:solidFill>
                <a:latin typeface="Candara" pitchFamily="34" charset="0"/>
              </a:rPr>
              <a:t> </a:t>
            </a:r>
            <a:r>
              <a:rPr lang="en-US" sz="2200" dirty="0" err="1">
                <a:solidFill>
                  <a:schemeClr val="bg1"/>
                </a:solidFill>
                <a:latin typeface="Candara" pitchFamily="34" charset="0"/>
              </a:rPr>
              <a:t>fazla</a:t>
            </a:r>
            <a:r>
              <a:rPr lang="en-US" sz="2200" dirty="0">
                <a:solidFill>
                  <a:schemeClr val="bg1"/>
                </a:solidFill>
                <a:latin typeface="Candara" pitchFamily="34" charset="0"/>
              </a:rPr>
              <a:t> </a:t>
            </a:r>
            <a:r>
              <a:rPr lang="en-US" sz="2200" dirty="0" err="1">
                <a:solidFill>
                  <a:schemeClr val="bg1"/>
                </a:solidFill>
                <a:latin typeface="Candara" pitchFamily="34" charset="0"/>
              </a:rPr>
              <a:t>madde</a:t>
            </a:r>
            <a:r>
              <a:rPr lang="en-US" sz="2200" dirty="0">
                <a:solidFill>
                  <a:schemeClr val="bg1"/>
                </a:solidFill>
                <a:latin typeface="Candara" pitchFamily="34" charset="0"/>
              </a:rPr>
              <a:t> </a:t>
            </a:r>
            <a:r>
              <a:rPr lang="en-US" sz="2200" dirty="0" err="1">
                <a:solidFill>
                  <a:schemeClr val="bg1"/>
                </a:solidFill>
                <a:latin typeface="Candara" pitchFamily="34" charset="0"/>
              </a:rPr>
              <a:t>kullanıyorsa</a:t>
            </a:r>
            <a:endParaRPr lang="en-US" sz="2200" dirty="0">
              <a:solidFill>
                <a:schemeClr val="bg1"/>
              </a:solidFill>
              <a:latin typeface="Candara" pitchFamily="34" charset="0"/>
            </a:endParaRPr>
          </a:p>
        </p:txBody>
      </p:sp>
    </p:spTree>
    <p:extLst>
      <p:ext uri="{BB962C8B-B14F-4D97-AF65-F5344CB8AC3E}">
        <p14:creationId xmlns="" xmlns:p14="http://schemas.microsoft.com/office/powerpoint/2010/main" val="166740861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53" presetClass="entr" presetSubtype="16"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6">
                                            <p:txEl>
                                              <p:pRg st="2" end="2"/>
                                            </p:txEl>
                                          </p:spTgt>
                                        </p:tgtEl>
                                      </p:cBhvr>
                                    </p:animEffect>
                                  </p:childTnLst>
                                </p:cTn>
                              </p:par>
                            </p:childTnLst>
                          </p:cTn>
                        </p:par>
                        <p:par>
                          <p:cTn id="22" fill="hold">
                            <p:stCondLst>
                              <p:cond delay="4500"/>
                            </p:stCondLst>
                            <p:childTnLst>
                              <p:par>
                                <p:cTn id="23" presetID="53" presetClass="entr" presetSubtype="16" fill="hold" grpId="0" nodeType="afterEffect">
                                  <p:stCondLst>
                                    <p:cond delay="50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6">
                                            <p:txEl>
                                              <p:pRg st="3" end="3"/>
                                            </p:txEl>
                                          </p:spTgt>
                                        </p:tgtEl>
                                      </p:cBhvr>
                                    </p:animEffect>
                                  </p:childTnLst>
                                </p:cTn>
                              </p:par>
                            </p:childTnLst>
                          </p:cTn>
                        </p:par>
                        <p:par>
                          <p:cTn id="28" fill="hold">
                            <p:stCondLst>
                              <p:cond delay="6000"/>
                            </p:stCondLst>
                            <p:childTnLst>
                              <p:par>
                                <p:cTn id="29" presetID="53" presetClass="entr" presetSubtype="16" fill="hold" grpId="0" nodeType="afterEffect">
                                  <p:stCondLst>
                                    <p:cond delay="50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6">
                                            <p:txEl>
                                              <p:pRg st="4" end="4"/>
                                            </p:txEl>
                                          </p:spTgt>
                                        </p:tgtEl>
                                      </p:cBhvr>
                                    </p:animEffect>
                                  </p:childTnLst>
                                </p:cTn>
                              </p:par>
                            </p:childTnLst>
                          </p:cTn>
                        </p:par>
                        <p:par>
                          <p:cTn id="34" fill="hold">
                            <p:stCondLst>
                              <p:cond delay="7500"/>
                            </p:stCondLst>
                            <p:childTnLst>
                              <p:par>
                                <p:cTn id="35" presetID="53" presetClass="entr" presetSubtype="16" fill="hold" grpId="0" nodeType="afterEffect">
                                  <p:stCondLst>
                                    <p:cond delay="50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p:cTn id="3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9" dur="1000"/>
                                        <p:tgtEl>
                                          <p:spTgt spid="6">
                                            <p:txEl>
                                              <p:pRg st="5" end="5"/>
                                            </p:txEl>
                                          </p:spTgt>
                                        </p:tgtEl>
                                      </p:cBhvr>
                                    </p:animEffect>
                                  </p:childTnLst>
                                </p:cTn>
                              </p:par>
                            </p:childTnLst>
                          </p:cTn>
                        </p:par>
                        <p:par>
                          <p:cTn id="40" fill="hold">
                            <p:stCondLst>
                              <p:cond delay="9000"/>
                            </p:stCondLst>
                            <p:childTnLst>
                              <p:par>
                                <p:cTn id="41" presetID="53" presetClass="entr" presetSubtype="16" fill="hold" grpId="0" nodeType="afterEffect">
                                  <p:stCondLst>
                                    <p:cond delay="50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p:cTn id="43"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45"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srcRect/>
          <a:stretch>
            <a:fillRect/>
          </a:stretch>
        </p:blipFill>
        <p:spPr bwMode="auto">
          <a:xfrm>
            <a:off x="1043608" y="27384"/>
            <a:ext cx="8100392" cy="6858000"/>
          </a:xfrm>
          <a:prstGeom prst="rect">
            <a:avLst/>
          </a:prstGeom>
          <a:noFill/>
          <a:ln w="9525">
            <a:noFill/>
            <a:miter lim="800000"/>
            <a:headEnd/>
            <a:tailEnd/>
          </a:ln>
        </p:spPr>
      </p:pic>
      <p:sp>
        <p:nvSpPr>
          <p:cNvPr id="7" name="TextBox 6"/>
          <p:cNvSpPr txBox="1"/>
          <p:nvPr/>
        </p:nvSpPr>
        <p:spPr>
          <a:xfrm>
            <a:off x="1044624" y="188640"/>
            <a:ext cx="8855968" cy="1200329"/>
          </a:xfrm>
          <a:prstGeom prst="rect">
            <a:avLst/>
          </a:prstGeom>
          <a:noFill/>
        </p:spPr>
        <p:txBody>
          <a:bodyPr wrap="square" rtlCol="0">
            <a:spAutoFit/>
          </a:bodyPr>
          <a:lstStyle/>
          <a:p>
            <a:r>
              <a:rPr lang="en-US" sz="3600" b="1" dirty="0" err="1">
                <a:solidFill>
                  <a:schemeClr val="bg1"/>
                </a:solidFill>
                <a:latin typeface="Candara" pitchFamily="34" charset="0"/>
              </a:rPr>
              <a:t>Bağımlılık</a:t>
            </a:r>
            <a:r>
              <a:rPr lang="en-US" sz="3600" b="1" dirty="0">
                <a:solidFill>
                  <a:schemeClr val="bg1"/>
                </a:solidFill>
                <a:latin typeface="Candara" pitchFamily="34" charset="0"/>
              </a:rPr>
              <a:t> </a:t>
            </a:r>
            <a:r>
              <a:rPr lang="en-US" sz="3600" b="1" dirty="0" err="1">
                <a:solidFill>
                  <a:schemeClr val="bg1"/>
                </a:solidFill>
                <a:latin typeface="Candara" pitchFamily="34" charset="0"/>
              </a:rPr>
              <a:t>Nasıl</a:t>
            </a:r>
            <a:r>
              <a:rPr lang="en-US" sz="3600" b="1" dirty="0">
                <a:solidFill>
                  <a:schemeClr val="bg1"/>
                </a:solidFill>
                <a:latin typeface="Candara" pitchFamily="34" charset="0"/>
              </a:rPr>
              <a:t> </a:t>
            </a:r>
            <a:r>
              <a:rPr lang="en-US" sz="3600" b="1" dirty="0" err="1">
                <a:solidFill>
                  <a:schemeClr val="bg1"/>
                </a:solidFill>
                <a:latin typeface="Candara" pitchFamily="34" charset="0"/>
              </a:rPr>
              <a:t>Gelişiyor</a:t>
            </a:r>
            <a:r>
              <a:rPr lang="en-US" sz="3600" b="1" dirty="0">
                <a:solidFill>
                  <a:schemeClr val="bg1"/>
                </a:solidFill>
                <a:latin typeface="Candara" pitchFamily="34" charset="0"/>
              </a:rPr>
              <a:t>? </a:t>
            </a:r>
            <a:r>
              <a:rPr lang="en-US" sz="3600" b="1" dirty="0" err="1">
                <a:solidFill>
                  <a:schemeClr val="bg1"/>
                </a:solidFill>
                <a:latin typeface="Candara" pitchFamily="34" charset="0"/>
              </a:rPr>
              <a:t>Nasıl</a:t>
            </a:r>
            <a:r>
              <a:rPr lang="en-US" sz="3600" b="1" dirty="0">
                <a:solidFill>
                  <a:schemeClr val="bg1"/>
                </a:solidFill>
                <a:latin typeface="Candara" pitchFamily="34" charset="0"/>
              </a:rPr>
              <a:t> </a:t>
            </a:r>
            <a:r>
              <a:rPr lang="en-US" sz="3600" b="1" dirty="0" err="1">
                <a:solidFill>
                  <a:schemeClr val="bg1"/>
                </a:solidFill>
                <a:latin typeface="Candara" pitchFamily="34" charset="0"/>
              </a:rPr>
              <a:t>İçinden</a:t>
            </a:r>
            <a:r>
              <a:rPr lang="en-US" sz="3600" b="1" dirty="0">
                <a:solidFill>
                  <a:schemeClr val="bg1"/>
                </a:solidFill>
                <a:latin typeface="Candara" pitchFamily="34" charset="0"/>
              </a:rPr>
              <a:t> </a:t>
            </a:r>
            <a:r>
              <a:rPr lang="en-US" sz="3600" b="1" dirty="0" err="1">
                <a:solidFill>
                  <a:schemeClr val="bg1"/>
                </a:solidFill>
                <a:latin typeface="Candara" pitchFamily="34" charset="0"/>
              </a:rPr>
              <a:t>Çıkılmaz</a:t>
            </a:r>
            <a:r>
              <a:rPr lang="en-US" sz="3600" b="1" dirty="0">
                <a:solidFill>
                  <a:schemeClr val="bg1"/>
                </a:solidFill>
                <a:latin typeface="Candara" pitchFamily="34" charset="0"/>
              </a:rPr>
              <a:t> </a:t>
            </a:r>
            <a:r>
              <a:rPr lang="en-US" sz="3600" b="1" dirty="0" err="1">
                <a:solidFill>
                  <a:schemeClr val="bg1"/>
                </a:solidFill>
                <a:latin typeface="Candara" pitchFamily="34" charset="0"/>
              </a:rPr>
              <a:t>Bir</a:t>
            </a:r>
            <a:r>
              <a:rPr lang="en-US" sz="3600" b="1" dirty="0">
                <a:solidFill>
                  <a:schemeClr val="bg1"/>
                </a:solidFill>
                <a:latin typeface="Candara" pitchFamily="34" charset="0"/>
              </a:rPr>
              <a:t> </a:t>
            </a:r>
            <a:r>
              <a:rPr lang="en-US" sz="3600" b="1" dirty="0" err="1">
                <a:solidFill>
                  <a:schemeClr val="bg1"/>
                </a:solidFill>
                <a:latin typeface="Candara" pitchFamily="34" charset="0"/>
              </a:rPr>
              <a:t>Kısır</a:t>
            </a:r>
            <a:r>
              <a:rPr lang="en-US" sz="3600" b="1" dirty="0">
                <a:solidFill>
                  <a:schemeClr val="bg1"/>
                </a:solidFill>
                <a:latin typeface="Candara" pitchFamily="34" charset="0"/>
              </a:rPr>
              <a:t> </a:t>
            </a:r>
            <a:r>
              <a:rPr lang="en-US" sz="3600" b="1" dirty="0" err="1">
                <a:solidFill>
                  <a:schemeClr val="bg1"/>
                </a:solidFill>
                <a:latin typeface="Candara" pitchFamily="34" charset="0"/>
              </a:rPr>
              <a:t>Döngü</a:t>
            </a:r>
            <a:r>
              <a:rPr lang="en-US" sz="3600" b="1" dirty="0">
                <a:solidFill>
                  <a:schemeClr val="bg1"/>
                </a:solidFill>
                <a:latin typeface="Candara" pitchFamily="34" charset="0"/>
              </a:rPr>
              <a:t> </a:t>
            </a:r>
            <a:r>
              <a:rPr lang="en-US" sz="3600" b="1" dirty="0" err="1">
                <a:solidFill>
                  <a:schemeClr val="bg1"/>
                </a:solidFill>
                <a:latin typeface="Candara" pitchFamily="34" charset="0"/>
              </a:rPr>
              <a:t>Hâlini</a:t>
            </a:r>
            <a:r>
              <a:rPr lang="en-US" sz="3600" b="1" dirty="0">
                <a:solidFill>
                  <a:schemeClr val="bg1"/>
                </a:solidFill>
                <a:latin typeface="Candara" pitchFamily="34" charset="0"/>
              </a:rPr>
              <a:t> </a:t>
            </a:r>
            <a:r>
              <a:rPr lang="en-US" sz="3600" b="1" dirty="0" err="1">
                <a:solidFill>
                  <a:schemeClr val="bg1"/>
                </a:solidFill>
                <a:latin typeface="Candara" pitchFamily="34" charset="0"/>
              </a:rPr>
              <a:t>Alıyor</a:t>
            </a:r>
            <a:r>
              <a:rPr lang="en-US" sz="3600" b="1" dirty="0">
                <a:solidFill>
                  <a:schemeClr val="bg1"/>
                </a:solidFill>
                <a:latin typeface="Candara" pitchFamily="34" charset="0"/>
              </a:rPr>
              <a:t>?</a:t>
            </a:r>
          </a:p>
        </p:txBody>
      </p:sp>
      <p:graphicFrame>
        <p:nvGraphicFramePr>
          <p:cNvPr id="3" name="Diagram 2"/>
          <p:cNvGraphicFramePr/>
          <p:nvPr>
            <p:extLst>
              <p:ext uri="{D42A27DB-BD31-4B8C-83A1-F6EECF244321}">
                <p14:modId xmlns="" xmlns:p14="http://schemas.microsoft.com/office/powerpoint/2010/main" val="554436890"/>
              </p:ext>
            </p:extLst>
          </p:nvPr>
        </p:nvGraphicFramePr>
        <p:xfrm>
          <a:off x="59162" y="1668580"/>
          <a:ext cx="7609182" cy="5072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1515559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99592" y="0"/>
            <a:ext cx="8244408" cy="6858000"/>
          </a:xfrm>
          <a:prstGeom prst="rect">
            <a:avLst/>
          </a:prstGeom>
        </p:spPr>
      </p:pic>
      <p:sp>
        <p:nvSpPr>
          <p:cNvPr id="7" name="TextBox 6"/>
          <p:cNvSpPr txBox="1"/>
          <p:nvPr/>
        </p:nvSpPr>
        <p:spPr>
          <a:xfrm>
            <a:off x="1115616" y="116632"/>
            <a:ext cx="8855968" cy="1323439"/>
          </a:xfrm>
          <a:prstGeom prst="rect">
            <a:avLst/>
          </a:prstGeom>
          <a:noFill/>
        </p:spPr>
        <p:txBody>
          <a:bodyPr wrap="square" rtlCol="0">
            <a:spAutoFit/>
          </a:bodyPr>
          <a:lstStyle/>
          <a:p>
            <a:r>
              <a:rPr lang="en-US" sz="4000" b="1" dirty="0" err="1">
                <a:solidFill>
                  <a:schemeClr val="bg1"/>
                </a:solidFill>
                <a:latin typeface="Candara" pitchFamily="34" charset="0"/>
              </a:rPr>
              <a:t>Madde</a:t>
            </a:r>
            <a:r>
              <a:rPr lang="en-US" sz="4000" b="1" dirty="0">
                <a:solidFill>
                  <a:schemeClr val="bg1"/>
                </a:solidFill>
                <a:latin typeface="Candara" pitchFamily="34" charset="0"/>
              </a:rPr>
              <a:t> </a:t>
            </a:r>
            <a:r>
              <a:rPr lang="en-US" sz="4000" b="1" dirty="0" err="1">
                <a:solidFill>
                  <a:schemeClr val="bg1"/>
                </a:solidFill>
                <a:latin typeface="Candara" pitchFamily="34" charset="0"/>
              </a:rPr>
              <a:t>Kullanmaya</a:t>
            </a:r>
            <a:r>
              <a:rPr lang="en-US" sz="4000" b="1" dirty="0">
                <a:solidFill>
                  <a:schemeClr val="bg1"/>
                </a:solidFill>
                <a:latin typeface="Candara" pitchFamily="34" charset="0"/>
              </a:rPr>
              <a:t> </a:t>
            </a:r>
            <a:r>
              <a:rPr lang="en-US" sz="4000" b="1" dirty="0" err="1">
                <a:solidFill>
                  <a:srgbClr val="FF0000"/>
                </a:solidFill>
                <a:latin typeface="Candara" pitchFamily="34" charset="0"/>
              </a:rPr>
              <a:t>Nerede</a:t>
            </a:r>
            <a:r>
              <a:rPr lang="en-US" sz="4000" b="1" dirty="0">
                <a:solidFill>
                  <a:srgbClr val="FF0000"/>
                </a:solidFill>
                <a:latin typeface="Candara" pitchFamily="34" charset="0"/>
              </a:rPr>
              <a:t> </a:t>
            </a:r>
            <a:r>
              <a:rPr lang="en-US" sz="4000" b="1" dirty="0" err="1">
                <a:solidFill>
                  <a:schemeClr val="bg1"/>
                </a:solidFill>
                <a:latin typeface="Candara" pitchFamily="34" charset="0"/>
              </a:rPr>
              <a:t>ve</a:t>
            </a:r>
            <a:r>
              <a:rPr lang="en-US" sz="4000" b="1" dirty="0">
                <a:solidFill>
                  <a:schemeClr val="bg1"/>
                </a:solidFill>
                <a:latin typeface="Candara" pitchFamily="34" charset="0"/>
              </a:rPr>
              <a:t> </a:t>
            </a:r>
            <a:r>
              <a:rPr lang="en-US" sz="4000" b="1" dirty="0">
                <a:solidFill>
                  <a:srgbClr val="FF0000"/>
                </a:solidFill>
                <a:latin typeface="Candara" pitchFamily="34" charset="0"/>
              </a:rPr>
              <a:t>Ne Zaman</a:t>
            </a:r>
            <a:r>
              <a:rPr lang="en-US" sz="4000" b="1" dirty="0">
                <a:solidFill>
                  <a:schemeClr val="bg1"/>
                </a:solidFill>
                <a:latin typeface="Candara" pitchFamily="34" charset="0"/>
              </a:rPr>
              <a:t> </a:t>
            </a:r>
            <a:r>
              <a:rPr lang="en-US" sz="4000" b="1" dirty="0" err="1">
                <a:solidFill>
                  <a:schemeClr val="bg1"/>
                </a:solidFill>
                <a:latin typeface="Candara" pitchFamily="34" charset="0"/>
              </a:rPr>
              <a:t>Davet</a:t>
            </a:r>
            <a:r>
              <a:rPr lang="en-US" sz="4000" b="1" dirty="0">
                <a:solidFill>
                  <a:schemeClr val="bg1"/>
                </a:solidFill>
                <a:latin typeface="Candara" pitchFamily="34" charset="0"/>
              </a:rPr>
              <a:t> </a:t>
            </a:r>
            <a:r>
              <a:rPr lang="en-US" sz="4000" b="1" dirty="0" err="1">
                <a:solidFill>
                  <a:schemeClr val="bg1"/>
                </a:solidFill>
                <a:latin typeface="Candara" pitchFamily="34" charset="0"/>
              </a:rPr>
              <a:t>Ederler</a:t>
            </a:r>
            <a:r>
              <a:rPr lang="en-US" sz="4000" b="1" dirty="0">
                <a:solidFill>
                  <a:schemeClr val="bg1"/>
                </a:solidFill>
                <a:latin typeface="Candara" pitchFamily="34" charset="0"/>
              </a:rPr>
              <a:t>?</a:t>
            </a:r>
          </a:p>
        </p:txBody>
      </p:sp>
      <p:sp>
        <p:nvSpPr>
          <p:cNvPr id="6" name="TextBox 5"/>
          <p:cNvSpPr txBox="1"/>
          <p:nvPr/>
        </p:nvSpPr>
        <p:spPr>
          <a:xfrm>
            <a:off x="899592" y="1675366"/>
            <a:ext cx="5544616" cy="5016758"/>
          </a:xfrm>
          <a:prstGeom prst="rect">
            <a:avLst/>
          </a:prstGeom>
          <a:noFill/>
        </p:spPr>
        <p:txBody>
          <a:bodyPr wrap="square" rtlCol="0">
            <a:spAutoFit/>
          </a:bodyPr>
          <a:lstStyle/>
          <a:p>
            <a:pPr marL="457200" indent="-457200">
              <a:buFont typeface="Wingdings" panose="05000000000000000000" pitchFamily="2" charset="2"/>
              <a:buChar char="Ø"/>
            </a:pPr>
            <a:r>
              <a:rPr lang="en-US" sz="2000" dirty="0">
                <a:solidFill>
                  <a:schemeClr val="bg1"/>
                </a:solidFill>
                <a:latin typeface="Candara" pitchFamily="34" charset="0"/>
              </a:rPr>
              <a:t>Yakın </a:t>
            </a:r>
            <a:r>
              <a:rPr lang="en-US" sz="2000" dirty="0" err="1">
                <a:solidFill>
                  <a:schemeClr val="bg1"/>
                </a:solidFill>
                <a:latin typeface="Candara" pitchFamily="34" charset="0"/>
              </a:rPr>
              <a:t>arkadaş</a:t>
            </a:r>
            <a:r>
              <a:rPr lang="en-US" sz="2000" dirty="0">
                <a:solidFill>
                  <a:schemeClr val="bg1"/>
                </a:solidFill>
                <a:latin typeface="Candara" pitchFamily="34" charset="0"/>
              </a:rPr>
              <a:t> </a:t>
            </a:r>
            <a:r>
              <a:rPr lang="en-US" sz="2000" dirty="0" err="1">
                <a:solidFill>
                  <a:schemeClr val="bg1"/>
                </a:solidFill>
                <a:latin typeface="Candara" pitchFamily="34" charset="0"/>
              </a:rPr>
              <a:t>çevresiyle</a:t>
            </a:r>
            <a:r>
              <a:rPr lang="en-US" sz="2000" dirty="0">
                <a:solidFill>
                  <a:schemeClr val="bg1"/>
                </a:solidFill>
                <a:latin typeface="Candara" pitchFamily="34" charset="0"/>
              </a:rPr>
              <a:t> </a:t>
            </a:r>
            <a:r>
              <a:rPr lang="en-US" sz="2000" dirty="0" err="1">
                <a:solidFill>
                  <a:schemeClr val="bg1"/>
                </a:solidFill>
                <a:latin typeface="Candara" pitchFamily="34" charset="0"/>
              </a:rPr>
              <a:t>eğlenmek</a:t>
            </a:r>
            <a:r>
              <a:rPr lang="en-US" sz="2000" dirty="0">
                <a:solidFill>
                  <a:schemeClr val="bg1"/>
                </a:solidFill>
                <a:latin typeface="Candara" pitchFamily="34" charset="0"/>
              </a:rPr>
              <a:t> </a:t>
            </a:r>
            <a:r>
              <a:rPr lang="en-US" sz="2000" dirty="0" err="1">
                <a:solidFill>
                  <a:schemeClr val="bg1"/>
                </a:solidFill>
                <a:latin typeface="Candara" pitchFamily="34" charset="0"/>
              </a:rPr>
              <a:t>için</a:t>
            </a:r>
            <a:r>
              <a:rPr lang="en-US" sz="2000" dirty="0">
                <a:solidFill>
                  <a:schemeClr val="bg1"/>
                </a:solidFill>
                <a:latin typeface="Candara" pitchFamily="34" charset="0"/>
              </a:rPr>
              <a:t> </a:t>
            </a:r>
            <a:r>
              <a:rPr lang="en-US" sz="2000" dirty="0" err="1">
                <a:solidFill>
                  <a:schemeClr val="bg1"/>
                </a:solidFill>
                <a:latin typeface="Candara" pitchFamily="34" charset="0"/>
              </a:rPr>
              <a:t>gidilen</a:t>
            </a:r>
            <a:r>
              <a:rPr lang="en-US" sz="2000" dirty="0">
                <a:solidFill>
                  <a:schemeClr val="bg1"/>
                </a:solidFill>
                <a:latin typeface="Candara" pitchFamily="34" charset="0"/>
              </a:rPr>
              <a:t> </a:t>
            </a:r>
            <a:r>
              <a:rPr lang="en-US" sz="2000" dirty="0" err="1">
                <a:solidFill>
                  <a:schemeClr val="bg1"/>
                </a:solidFill>
                <a:latin typeface="Candara" pitchFamily="34" charset="0"/>
              </a:rPr>
              <a:t>yerlerde</a:t>
            </a:r>
            <a:r>
              <a:rPr lang="en-US" sz="2000" dirty="0">
                <a:solidFill>
                  <a:schemeClr val="bg1"/>
                </a:solidFill>
                <a:latin typeface="Candara" pitchFamily="34" charset="0"/>
              </a:rPr>
              <a:t>…</a:t>
            </a:r>
          </a:p>
          <a:p>
            <a:pPr marL="457200" indent="-457200">
              <a:buFont typeface="Wingdings" panose="05000000000000000000" pitchFamily="2" charset="2"/>
              <a:buChar char="Ø"/>
            </a:pPr>
            <a:r>
              <a:rPr lang="en-US" sz="2000" dirty="0" err="1">
                <a:solidFill>
                  <a:schemeClr val="bg1"/>
                </a:solidFill>
                <a:latin typeface="Candara" pitchFamily="34" charset="0"/>
              </a:rPr>
              <a:t>Ders</a:t>
            </a:r>
            <a:r>
              <a:rPr lang="en-US" sz="2000" dirty="0">
                <a:solidFill>
                  <a:schemeClr val="bg1"/>
                </a:solidFill>
                <a:latin typeface="Candara" pitchFamily="34" charset="0"/>
              </a:rPr>
              <a:t> </a:t>
            </a:r>
            <a:r>
              <a:rPr lang="en-US" sz="2000" dirty="0" err="1">
                <a:solidFill>
                  <a:schemeClr val="bg1"/>
                </a:solidFill>
                <a:latin typeface="Candara" pitchFamily="34" charset="0"/>
              </a:rPr>
              <a:t>saatleri</a:t>
            </a:r>
            <a:r>
              <a:rPr lang="en-US" sz="2000" dirty="0">
                <a:solidFill>
                  <a:schemeClr val="bg1"/>
                </a:solidFill>
                <a:latin typeface="Candara" pitchFamily="34" charset="0"/>
              </a:rPr>
              <a:t> </a:t>
            </a:r>
            <a:r>
              <a:rPr lang="en-US" sz="2000" dirty="0" err="1">
                <a:solidFill>
                  <a:schemeClr val="bg1"/>
                </a:solidFill>
                <a:latin typeface="Candara" pitchFamily="34" charset="0"/>
              </a:rPr>
              <a:t>sonrasında</a:t>
            </a:r>
            <a:r>
              <a:rPr lang="en-US" sz="2000" dirty="0">
                <a:solidFill>
                  <a:schemeClr val="bg1"/>
                </a:solidFill>
                <a:latin typeface="Candara" pitchFamily="34" charset="0"/>
              </a:rPr>
              <a:t> </a:t>
            </a:r>
            <a:r>
              <a:rPr lang="en-US" sz="2000" dirty="0" err="1">
                <a:solidFill>
                  <a:schemeClr val="bg1"/>
                </a:solidFill>
                <a:latin typeface="Candara" pitchFamily="34" charset="0"/>
              </a:rPr>
              <a:t>gidilen</a:t>
            </a:r>
            <a:r>
              <a:rPr lang="en-US" sz="2000" dirty="0">
                <a:solidFill>
                  <a:schemeClr val="bg1"/>
                </a:solidFill>
                <a:latin typeface="Candara" pitchFamily="34" charset="0"/>
              </a:rPr>
              <a:t> internet </a:t>
            </a:r>
            <a:r>
              <a:rPr lang="en-US" sz="2000" dirty="0" err="1">
                <a:solidFill>
                  <a:schemeClr val="bg1"/>
                </a:solidFill>
                <a:latin typeface="Candara" pitchFamily="34" charset="0"/>
              </a:rPr>
              <a:t>kafeler</a:t>
            </a:r>
            <a:r>
              <a:rPr lang="en-US" sz="2000" dirty="0">
                <a:solidFill>
                  <a:schemeClr val="bg1"/>
                </a:solidFill>
                <a:latin typeface="Candara" pitchFamily="34" charset="0"/>
              </a:rPr>
              <a:t> </a:t>
            </a:r>
            <a:r>
              <a:rPr lang="en-US" sz="2000" dirty="0" err="1">
                <a:solidFill>
                  <a:schemeClr val="bg1"/>
                </a:solidFill>
                <a:latin typeface="Candara" pitchFamily="34" charset="0"/>
              </a:rPr>
              <a:t>ve</a:t>
            </a:r>
            <a:r>
              <a:rPr lang="en-US" sz="2000" dirty="0">
                <a:solidFill>
                  <a:schemeClr val="bg1"/>
                </a:solidFill>
                <a:latin typeface="Candara" pitchFamily="34" charset="0"/>
              </a:rPr>
              <a:t> </a:t>
            </a:r>
            <a:r>
              <a:rPr lang="en-US" sz="2000" dirty="0" err="1">
                <a:solidFill>
                  <a:schemeClr val="bg1"/>
                </a:solidFill>
                <a:latin typeface="Candara" pitchFamily="34" charset="0"/>
              </a:rPr>
              <a:t>oyun</a:t>
            </a:r>
            <a:r>
              <a:rPr lang="en-US" sz="2000" dirty="0">
                <a:solidFill>
                  <a:schemeClr val="bg1"/>
                </a:solidFill>
                <a:latin typeface="Candara" pitchFamily="34" charset="0"/>
              </a:rPr>
              <a:t> </a:t>
            </a:r>
            <a:r>
              <a:rPr lang="en-US" sz="2000" dirty="0" err="1">
                <a:solidFill>
                  <a:schemeClr val="bg1"/>
                </a:solidFill>
                <a:latin typeface="Candara" pitchFamily="34" charset="0"/>
              </a:rPr>
              <a:t>salonları</a:t>
            </a:r>
            <a:r>
              <a:rPr lang="en-US" sz="2000" dirty="0">
                <a:solidFill>
                  <a:schemeClr val="bg1"/>
                </a:solidFill>
                <a:latin typeface="Candara" pitchFamily="34" charset="0"/>
              </a:rPr>
              <a:t> </a:t>
            </a:r>
            <a:r>
              <a:rPr lang="en-US" sz="2000" dirty="0" err="1">
                <a:solidFill>
                  <a:schemeClr val="bg1"/>
                </a:solidFill>
                <a:latin typeface="Candara" pitchFamily="34" charset="0"/>
              </a:rPr>
              <a:t>gibi</a:t>
            </a:r>
            <a:r>
              <a:rPr lang="en-US" sz="2000" dirty="0">
                <a:solidFill>
                  <a:schemeClr val="bg1"/>
                </a:solidFill>
                <a:latin typeface="Candara" pitchFamily="34" charset="0"/>
              </a:rPr>
              <a:t> </a:t>
            </a:r>
            <a:r>
              <a:rPr lang="en-US" sz="2000" dirty="0" err="1">
                <a:solidFill>
                  <a:schemeClr val="bg1"/>
                </a:solidFill>
                <a:latin typeface="Candara" pitchFamily="34" charset="0"/>
              </a:rPr>
              <a:t>mekânlarda</a:t>
            </a:r>
            <a:r>
              <a:rPr lang="en-US" sz="2000" dirty="0">
                <a:solidFill>
                  <a:schemeClr val="bg1"/>
                </a:solidFill>
                <a:latin typeface="Candara" pitchFamily="34" charset="0"/>
              </a:rPr>
              <a:t>…</a:t>
            </a:r>
          </a:p>
          <a:p>
            <a:pPr marL="457200" indent="-457200">
              <a:buFont typeface="Wingdings" panose="05000000000000000000" pitchFamily="2" charset="2"/>
              <a:buChar char="Ø"/>
            </a:pPr>
            <a:r>
              <a:rPr lang="en-US" sz="2000" dirty="0" err="1">
                <a:solidFill>
                  <a:schemeClr val="bg1"/>
                </a:solidFill>
                <a:latin typeface="Candara" pitchFamily="34" charset="0"/>
              </a:rPr>
              <a:t>Samimi</a:t>
            </a:r>
            <a:r>
              <a:rPr lang="en-US" sz="2000" dirty="0">
                <a:solidFill>
                  <a:schemeClr val="bg1"/>
                </a:solidFill>
                <a:latin typeface="Candara" pitchFamily="34" charset="0"/>
              </a:rPr>
              <a:t> </a:t>
            </a:r>
            <a:r>
              <a:rPr lang="en-US" sz="2000" dirty="0" err="1">
                <a:solidFill>
                  <a:schemeClr val="bg1"/>
                </a:solidFill>
                <a:latin typeface="Candara" pitchFamily="34" charset="0"/>
              </a:rPr>
              <a:t>bir</a:t>
            </a:r>
            <a:r>
              <a:rPr lang="en-US" sz="2000" dirty="0">
                <a:solidFill>
                  <a:schemeClr val="bg1"/>
                </a:solidFill>
                <a:latin typeface="Candara" pitchFamily="34" charset="0"/>
              </a:rPr>
              <a:t> </a:t>
            </a:r>
            <a:r>
              <a:rPr lang="en-US" sz="2000" dirty="0" err="1">
                <a:solidFill>
                  <a:schemeClr val="bg1"/>
                </a:solidFill>
                <a:latin typeface="Candara" pitchFamily="34" charset="0"/>
              </a:rPr>
              <a:t>havanın</a:t>
            </a:r>
            <a:r>
              <a:rPr lang="en-US" sz="2000" dirty="0">
                <a:solidFill>
                  <a:schemeClr val="bg1"/>
                </a:solidFill>
                <a:latin typeface="Candara" pitchFamily="34" charset="0"/>
              </a:rPr>
              <a:t> </a:t>
            </a:r>
            <a:r>
              <a:rPr lang="en-US" sz="2000" dirty="0" err="1">
                <a:solidFill>
                  <a:schemeClr val="bg1"/>
                </a:solidFill>
                <a:latin typeface="Candara" pitchFamily="34" charset="0"/>
              </a:rPr>
              <a:t>oluştuğu</a:t>
            </a:r>
            <a:r>
              <a:rPr lang="en-US" sz="2000" dirty="0">
                <a:solidFill>
                  <a:schemeClr val="bg1"/>
                </a:solidFill>
                <a:latin typeface="Candara" pitchFamily="34" charset="0"/>
              </a:rPr>
              <a:t> </a:t>
            </a:r>
            <a:r>
              <a:rPr lang="en-US" sz="2000" dirty="0" err="1">
                <a:solidFill>
                  <a:schemeClr val="bg1"/>
                </a:solidFill>
                <a:latin typeface="Candara" pitchFamily="34" charset="0"/>
              </a:rPr>
              <a:t>ortamlarda</a:t>
            </a:r>
            <a:r>
              <a:rPr lang="en-US" sz="2000" dirty="0">
                <a:solidFill>
                  <a:schemeClr val="bg1"/>
                </a:solidFill>
                <a:latin typeface="Candara" pitchFamily="34" charset="0"/>
              </a:rPr>
              <a:t>…</a:t>
            </a:r>
          </a:p>
          <a:p>
            <a:pPr marL="457200" indent="-457200">
              <a:buFont typeface="Wingdings" panose="05000000000000000000" pitchFamily="2" charset="2"/>
              <a:buChar char="Ø"/>
            </a:pPr>
            <a:r>
              <a:rPr lang="en-US" sz="2000" dirty="0" err="1">
                <a:solidFill>
                  <a:schemeClr val="bg1"/>
                </a:solidFill>
                <a:latin typeface="Candara" pitchFamily="34" charset="0"/>
              </a:rPr>
              <a:t>Kişinin</a:t>
            </a:r>
            <a:r>
              <a:rPr lang="en-US" sz="2000" dirty="0">
                <a:solidFill>
                  <a:schemeClr val="bg1"/>
                </a:solidFill>
                <a:latin typeface="Candara" pitchFamily="34" charset="0"/>
              </a:rPr>
              <a:t> </a:t>
            </a:r>
            <a:r>
              <a:rPr lang="en-US" sz="2000" dirty="0" err="1">
                <a:solidFill>
                  <a:schemeClr val="bg1"/>
                </a:solidFill>
                <a:latin typeface="Candara" pitchFamily="34" charset="0"/>
              </a:rPr>
              <a:t>üzüntülü</a:t>
            </a:r>
            <a:r>
              <a:rPr lang="en-US" sz="2000" dirty="0">
                <a:solidFill>
                  <a:schemeClr val="bg1"/>
                </a:solidFill>
                <a:latin typeface="Candara" pitchFamily="34" charset="0"/>
              </a:rPr>
              <a:t>, </a:t>
            </a:r>
            <a:r>
              <a:rPr lang="en-US" sz="2000" dirty="0" err="1">
                <a:solidFill>
                  <a:schemeClr val="bg1"/>
                </a:solidFill>
                <a:latin typeface="Candara" pitchFamily="34" charset="0"/>
              </a:rPr>
              <a:t>sıkıntılı</a:t>
            </a:r>
            <a:r>
              <a:rPr lang="en-US" sz="2000" dirty="0">
                <a:solidFill>
                  <a:schemeClr val="bg1"/>
                </a:solidFill>
                <a:latin typeface="Candara" pitchFamily="34" charset="0"/>
              </a:rPr>
              <a:t> </a:t>
            </a:r>
            <a:r>
              <a:rPr lang="en-US" sz="2000" dirty="0" err="1">
                <a:solidFill>
                  <a:schemeClr val="bg1"/>
                </a:solidFill>
                <a:latin typeface="Candara" pitchFamily="34" charset="0"/>
              </a:rPr>
              <a:t>veya</a:t>
            </a:r>
            <a:r>
              <a:rPr lang="en-US" sz="2000" dirty="0">
                <a:solidFill>
                  <a:schemeClr val="bg1"/>
                </a:solidFill>
                <a:latin typeface="Candara" pitchFamily="34" charset="0"/>
              </a:rPr>
              <a:t> </a:t>
            </a:r>
            <a:r>
              <a:rPr lang="en-US" sz="2000" dirty="0" err="1">
                <a:solidFill>
                  <a:schemeClr val="bg1"/>
                </a:solidFill>
                <a:latin typeface="Candara" pitchFamily="34" charset="0"/>
              </a:rPr>
              <a:t>öfkeli</a:t>
            </a:r>
            <a:r>
              <a:rPr lang="en-US" sz="2000" dirty="0">
                <a:solidFill>
                  <a:schemeClr val="bg1"/>
                </a:solidFill>
                <a:latin typeface="Candara" pitchFamily="34" charset="0"/>
              </a:rPr>
              <a:t> </a:t>
            </a:r>
            <a:r>
              <a:rPr lang="en-US" sz="2000" dirty="0" err="1">
                <a:solidFill>
                  <a:schemeClr val="bg1"/>
                </a:solidFill>
                <a:latin typeface="Candara" pitchFamily="34" charset="0"/>
              </a:rPr>
              <a:t>olduğu</a:t>
            </a:r>
            <a:r>
              <a:rPr lang="en-US" sz="2000" dirty="0">
                <a:solidFill>
                  <a:schemeClr val="bg1"/>
                </a:solidFill>
                <a:latin typeface="Candara" pitchFamily="34" charset="0"/>
              </a:rPr>
              <a:t> </a:t>
            </a:r>
            <a:r>
              <a:rPr lang="en-US" sz="2000" dirty="0" err="1">
                <a:solidFill>
                  <a:schemeClr val="bg1"/>
                </a:solidFill>
                <a:latin typeface="Candara" pitchFamily="34" charset="0"/>
              </a:rPr>
              <a:t>anlarda</a:t>
            </a:r>
            <a:r>
              <a:rPr lang="en-US" sz="2000" dirty="0">
                <a:solidFill>
                  <a:schemeClr val="bg1"/>
                </a:solidFill>
                <a:latin typeface="Candara" pitchFamily="34" charset="0"/>
              </a:rPr>
              <a:t>…</a:t>
            </a:r>
          </a:p>
          <a:p>
            <a:pPr marL="457200" indent="-457200">
              <a:buFont typeface="Wingdings" panose="05000000000000000000" pitchFamily="2" charset="2"/>
              <a:buChar char="Ø"/>
            </a:pPr>
            <a:r>
              <a:rPr lang="en-US" sz="2000" dirty="0" err="1">
                <a:solidFill>
                  <a:schemeClr val="bg1"/>
                </a:solidFill>
                <a:latin typeface="Candara" pitchFamily="34" charset="0"/>
              </a:rPr>
              <a:t>İnsanın</a:t>
            </a:r>
            <a:r>
              <a:rPr lang="en-US" sz="2000" dirty="0">
                <a:solidFill>
                  <a:schemeClr val="bg1"/>
                </a:solidFill>
                <a:latin typeface="Candara" pitchFamily="34" charset="0"/>
              </a:rPr>
              <a:t> </a:t>
            </a:r>
            <a:r>
              <a:rPr lang="en-US" sz="2000" dirty="0" err="1">
                <a:solidFill>
                  <a:schemeClr val="bg1"/>
                </a:solidFill>
                <a:latin typeface="Candara" pitchFamily="34" charset="0"/>
              </a:rPr>
              <a:t>kendini</a:t>
            </a:r>
            <a:r>
              <a:rPr lang="en-US" sz="2000" dirty="0">
                <a:solidFill>
                  <a:schemeClr val="bg1"/>
                </a:solidFill>
                <a:latin typeface="Candara" pitchFamily="34" charset="0"/>
              </a:rPr>
              <a:t> </a:t>
            </a:r>
            <a:r>
              <a:rPr lang="en-US" sz="2000" dirty="0" err="1">
                <a:solidFill>
                  <a:schemeClr val="bg1"/>
                </a:solidFill>
                <a:latin typeface="Candara" pitchFamily="34" charset="0"/>
              </a:rPr>
              <a:t>güvende</a:t>
            </a:r>
            <a:r>
              <a:rPr lang="en-US" sz="2000" dirty="0">
                <a:solidFill>
                  <a:schemeClr val="bg1"/>
                </a:solidFill>
                <a:latin typeface="Candara" pitchFamily="34" charset="0"/>
              </a:rPr>
              <a:t> </a:t>
            </a:r>
            <a:r>
              <a:rPr lang="en-US" sz="2000" dirty="0" err="1">
                <a:solidFill>
                  <a:schemeClr val="bg1"/>
                </a:solidFill>
                <a:latin typeface="Candara" pitchFamily="34" charset="0"/>
              </a:rPr>
              <a:t>hissettiği</a:t>
            </a:r>
            <a:r>
              <a:rPr lang="en-US" sz="2000" dirty="0">
                <a:solidFill>
                  <a:schemeClr val="bg1"/>
                </a:solidFill>
                <a:latin typeface="Candara" pitchFamily="34" charset="0"/>
              </a:rPr>
              <a:t> </a:t>
            </a:r>
            <a:r>
              <a:rPr lang="en-US" sz="2000" dirty="0" err="1">
                <a:solidFill>
                  <a:schemeClr val="bg1"/>
                </a:solidFill>
                <a:latin typeface="Candara" pitchFamily="34" charset="0"/>
              </a:rPr>
              <a:t>ortamlarda</a:t>
            </a:r>
            <a:r>
              <a:rPr lang="en-US" sz="2000" dirty="0">
                <a:solidFill>
                  <a:schemeClr val="bg1"/>
                </a:solidFill>
                <a:latin typeface="Candara" pitchFamily="34" charset="0"/>
              </a:rPr>
              <a:t>…</a:t>
            </a:r>
          </a:p>
          <a:p>
            <a:pPr marL="457200" indent="-457200">
              <a:buFont typeface="Wingdings" panose="05000000000000000000" pitchFamily="2" charset="2"/>
              <a:buChar char="Ø"/>
            </a:pPr>
            <a:r>
              <a:rPr lang="en-US" sz="2000" dirty="0">
                <a:solidFill>
                  <a:schemeClr val="bg1"/>
                </a:solidFill>
                <a:latin typeface="Candara" pitchFamily="34" charset="0"/>
              </a:rPr>
              <a:t>Anne </a:t>
            </a:r>
            <a:r>
              <a:rPr lang="en-US" sz="2000" dirty="0" err="1">
                <a:solidFill>
                  <a:schemeClr val="bg1"/>
                </a:solidFill>
                <a:latin typeface="Candara" pitchFamily="34" charset="0"/>
              </a:rPr>
              <a:t>ve</a:t>
            </a:r>
            <a:r>
              <a:rPr lang="en-US" sz="2000" dirty="0">
                <a:solidFill>
                  <a:schemeClr val="bg1"/>
                </a:solidFill>
                <a:latin typeface="Candara" pitchFamily="34" charset="0"/>
              </a:rPr>
              <a:t> </a:t>
            </a:r>
            <a:r>
              <a:rPr lang="en-US" sz="2000" dirty="0" err="1">
                <a:solidFill>
                  <a:schemeClr val="bg1"/>
                </a:solidFill>
                <a:latin typeface="Candara" pitchFamily="34" charset="0"/>
              </a:rPr>
              <a:t>babanın</a:t>
            </a:r>
            <a:r>
              <a:rPr lang="en-US" sz="2000" dirty="0">
                <a:solidFill>
                  <a:schemeClr val="bg1"/>
                </a:solidFill>
                <a:latin typeface="Candara" pitchFamily="34" charset="0"/>
              </a:rPr>
              <a:t> </a:t>
            </a:r>
            <a:r>
              <a:rPr lang="en-US" sz="2000" dirty="0" err="1">
                <a:solidFill>
                  <a:schemeClr val="bg1"/>
                </a:solidFill>
                <a:latin typeface="Candara" pitchFamily="34" charset="0"/>
              </a:rPr>
              <a:t>işte</a:t>
            </a:r>
            <a:r>
              <a:rPr lang="en-US" sz="2000" dirty="0">
                <a:solidFill>
                  <a:schemeClr val="bg1"/>
                </a:solidFill>
                <a:latin typeface="Candara" pitchFamily="34" charset="0"/>
              </a:rPr>
              <a:t> </a:t>
            </a:r>
            <a:r>
              <a:rPr lang="en-US" sz="2000" dirty="0" err="1">
                <a:solidFill>
                  <a:schemeClr val="bg1"/>
                </a:solidFill>
                <a:latin typeface="Candara" pitchFamily="34" charset="0"/>
              </a:rPr>
              <a:t>veya</a:t>
            </a:r>
            <a:r>
              <a:rPr lang="en-US" sz="2000" dirty="0">
                <a:solidFill>
                  <a:schemeClr val="bg1"/>
                </a:solidFill>
                <a:latin typeface="Candara" pitchFamily="34" charset="0"/>
              </a:rPr>
              <a:t> </a:t>
            </a:r>
            <a:r>
              <a:rPr lang="en-US" sz="2000" dirty="0" err="1">
                <a:solidFill>
                  <a:schemeClr val="bg1"/>
                </a:solidFill>
                <a:latin typeface="Candara" pitchFamily="34" charset="0"/>
              </a:rPr>
              <a:t>dışarıda</a:t>
            </a:r>
            <a:r>
              <a:rPr lang="en-US" sz="2000" dirty="0">
                <a:solidFill>
                  <a:schemeClr val="bg1"/>
                </a:solidFill>
                <a:latin typeface="Candara" pitchFamily="34" charset="0"/>
              </a:rPr>
              <a:t> </a:t>
            </a:r>
            <a:r>
              <a:rPr lang="en-US" sz="2000" dirty="0" err="1">
                <a:solidFill>
                  <a:schemeClr val="bg1"/>
                </a:solidFill>
                <a:latin typeface="Candara" pitchFamily="34" charset="0"/>
              </a:rPr>
              <a:t>olduğu</a:t>
            </a:r>
            <a:r>
              <a:rPr lang="en-US" sz="2000" dirty="0">
                <a:solidFill>
                  <a:schemeClr val="bg1"/>
                </a:solidFill>
                <a:latin typeface="Candara" pitchFamily="34" charset="0"/>
              </a:rPr>
              <a:t> </a:t>
            </a:r>
            <a:r>
              <a:rPr lang="en-US" sz="2000" dirty="0" err="1">
                <a:solidFill>
                  <a:schemeClr val="bg1"/>
                </a:solidFill>
                <a:latin typeface="Candara" pitchFamily="34" charset="0"/>
              </a:rPr>
              <a:t>saatlerde</a:t>
            </a:r>
            <a:r>
              <a:rPr lang="en-US" sz="2000" dirty="0">
                <a:solidFill>
                  <a:schemeClr val="bg1"/>
                </a:solidFill>
                <a:latin typeface="Candara" pitchFamily="34" charset="0"/>
              </a:rPr>
              <a:t>, </a:t>
            </a:r>
            <a:r>
              <a:rPr lang="en-US" sz="2000" dirty="0" err="1">
                <a:solidFill>
                  <a:schemeClr val="bg1"/>
                </a:solidFill>
                <a:latin typeface="Candara" pitchFamily="34" charset="0"/>
              </a:rPr>
              <a:t>kişinin</a:t>
            </a:r>
            <a:r>
              <a:rPr lang="en-US" sz="2000" dirty="0">
                <a:solidFill>
                  <a:schemeClr val="bg1"/>
                </a:solidFill>
                <a:latin typeface="Candara" pitchFamily="34" charset="0"/>
              </a:rPr>
              <a:t> </a:t>
            </a:r>
            <a:r>
              <a:rPr lang="en-US" sz="2000" dirty="0" err="1">
                <a:solidFill>
                  <a:schemeClr val="bg1"/>
                </a:solidFill>
                <a:latin typeface="Candara" pitchFamily="34" charset="0"/>
              </a:rPr>
              <a:t>kendisinin</a:t>
            </a:r>
            <a:r>
              <a:rPr lang="en-US" sz="2000" dirty="0">
                <a:solidFill>
                  <a:schemeClr val="bg1"/>
                </a:solidFill>
                <a:latin typeface="Candara" pitchFamily="34" charset="0"/>
              </a:rPr>
              <a:t> </a:t>
            </a:r>
            <a:r>
              <a:rPr lang="en-US" sz="2000" dirty="0" err="1">
                <a:solidFill>
                  <a:schemeClr val="bg1"/>
                </a:solidFill>
                <a:latin typeface="Candara" pitchFamily="34" charset="0"/>
              </a:rPr>
              <a:t>veya</a:t>
            </a:r>
            <a:r>
              <a:rPr lang="en-US" sz="2000" dirty="0">
                <a:solidFill>
                  <a:schemeClr val="bg1"/>
                </a:solidFill>
                <a:latin typeface="Candara" pitchFamily="34" charset="0"/>
              </a:rPr>
              <a:t> </a:t>
            </a:r>
            <a:r>
              <a:rPr lang="en-US" sz="2000" dirty="0" err="1">
                <a:solidFill>
                  <a:schemeClr val="bg1"/>
                </a:solidFill>
                <a:latin typeface="Candara" pitchFamily="34" charset="0"/>
              </a:rPr>
              <a:t>arkadaşlarının</a:t>
            </a:r>
            <a:r>
              <a:rPr lang="en-US" sz="2000" dirty="0">
                <a:solidFill>
                  <a:schemeClr val="bg1"/>
                </a:solidFill>
                <a:latin typeface="Candara" pitchFamily="34" charset="0"/>
              </a:rPr>
              <a:t> </a:t>
            </a:r>
            <a:r>
              <a:rPr lang="en-US" sz="2000" dirty="0" err="1">
                <a:solidFill>
                  <a:schemeClr val="bg1"/>
                </a:solidFill>
                <a:latin typeface="Candara" pitchFamily="34" charset="0"/>
              </a:rPr>
              <a:t>evinde</a:t>
            </a:r>
            <a:r>
              <a:rPr lang="en-US" sz="2000" dirty="0">
                <a:solidFill>
                  <a:schemeClr val="bg1"/>
                </a:solidFill>
                <a:latin typeface="Candara" pitchFamily="34" charset="0"/>
              </a:rPr>
              <a:t>…</a:t>
            </a:r>
          </a:p>
          <a:p>
            <a:pPr marL="457200" indent="-457200">
              <a:buFont typeface="Wingdings" panose="05000000000000000000" pitchFamily="2" charset="2"/>
              <a:buChar char="Ø"/>
            </a:pPr>
            <a:r>
              <a:rPr lang="en-US" sz="2000" dirty="0" err="1">
                <a:solidFill>
                  <a:schemeClr val="bg1"/>
                </a:solidFill>
                <a:latin typeface="Candara" pitchFamily="34" charset="0"/>
              </a:rPr>
              <a:t>Kimsenin</a:t>
            </a:r>
            <a:r>
              <a:rPr lang="en-US" sz="2000" dirty="0">
                <a:solidFill>
                  <a:schemeClr val="bg1"/>
                </a:solidFill>
                <a:latin typeface="Candara" pitchFamily="34" charset="0"/>
              </a:rPr>
              <a:t> </a:t>
            </a:r>
            <a:r>
              <a:rPr lang="en-US" sz="2000" dirty="0" err="1">
                <a:solidFill>
                  <a:schemeClr val="bg1"/>
                </a:solidFill>
                <a:latin typeface="Candara" pitchFamily="34" charset="0"/>
              </a:rPr>
              <a:t>kolay</a:t>
            </a:r>
            <a:r>
              <a:rPr lang="en-US" sz="2000" dirty="0">
                <a:solidFill>
                  <a:schemeClr val="bg1"/>
                </a:solidFill>
                <a:latin typeface="Candara" pitchFamily="34" charset="0"/>
              </a:rPr>
              <a:t> </a:t>
            </a:r>
            <a:r>
              <a:rPr lang="en-US" sz="2000" dirty="0" err="1">
                <a:solidFill>
                  <a:schemeClr val="bg1"/>
                </a:solidFill>
                <a:latin typeface="Candara" pitchFamily="34" charset="0"/>
              </a:rPr>
              <a:t>kolay</a:t>
            </a:r>
            <a:r>
              <a:rPr lang="en-US" sz="2000" dirty="0">
                <a:solidFill>
                  <a:schemeClr val="bg1"/>
                </a:solidFill>
                <a:latin typeface="Candara" pitchFamily="34" charset="0"/>
              </a:rPr>
              <a:t> </a:t>
            </a:r>
            <a:r>
              <a:rPr lang="en-US" sz="2000" dirty="0" err="1">
                <a:solidFill>
                  <a:schemeClr val="bg1"/>
                </a:solidFill>
                <a:latin typeface="Candara" pitchFamily="34" charset="0"/>
              </a:rPr>
              <a:t>göremeyeceği</a:t>
            </a:r>
            <a:r>
              <a:rPr lang="en-US" sz="2000" dirty="0">
                <a:solidFill>
                  <a:schemeClr val="bg1"/>
                </a:solidFill>
                <a:latin typeface="Candara" pitchFamily="34" charset="0"/>
              </a:rPr>
              <a:t> </a:t>
            </a:r>
            <a:r>
              <a:rPr lang="en-US" sz="2000" dirty="0" err="1">
                <a:solidFill>
                  <a:schemeClr val="bg1"/>
                </a:solidFill>
                <a:latin typeface="Candara" pitchFamily="34" charset="0"/>
              </a:rPr>
              <a:t>terk</a:t>
            </a:r>
            <a:r>
              <a:rPr lang="en-US" sz="2000" dirty="0">
                <a:solidFill>
                  <a:schemeClr val="bg1"/>
                </a:solidFill>
                <a:latin typeface="Candara" pitchFamily="34" charset="0"/>
              </a:rPr>
              <a:t> </a:t>
            </a:r>
            <a:r>
              <a:rPr lang="en-US" sz="2000" dirty="0" err="1">
                <a:solidFill>
                  <a:schemeClr val="bg1"/>
                </a:solidFill>
                <a:latin typeface="Candara" pitchFamily="34" charset="0"/>
              </a:rPr>
              <a:t>edilmiş</a:t>
            </a:r>
            <a:r>
              <a:rPr lang="en-US" sz="2000" dirty="0">
                <a:solidFill>
                  <a:schemeClr val="bg1"/>
                </a:solidFill>
                <a:latin typeface="Candara" pitchFamily="34" charset="0"/>
              </a:rPr>
              <a:t> </a:t>
            </a:r>
            <a:r>
              <a:rPr lang="en-US" sz="2000" dirty="0" err="1">
                <a:solidFill>
                  <a:schemeClr val="bg1"/>
                </a:solidFill>
                <a:latin typeface="Candara" pitchFamily="34" charset="0"/>
              </a:rPr>
              <a:t>mekânlarda</a:t>
            </a:r>
            <a:r>
              <a:rPr lang="en-US" sz="2000" dirty="0">
                <a:solidFill>
                  <a:schemeClr val="bg1"/>
                </a:solidFill>
                <a:latin typeface="Candara" pitchFamily="34" charset="0"/>
              </a:rPr>
              <a:t>…</a:t>
            </a:r>
          </a:p>
          <a:p>
            <a:pPr marL="457200" indent="-457200">
              <a:buFont typeface="Wingdings" panose="05000000000000000000" pitchFamily="2" charset="2"/>
              <a:buChar char="Ø"/>
            </a:pPr>
            <a:r>
              <a:rPr lang="en-US" sz="2000" dirty="0" err="1">
                <a:solidFill>
                  <a:schemeClr val="bg1"/>
                </a:solidFill>
                <a:latin typeface="Candara" pitchFamily="34" charset="0"/>
              </a:rPr>
              <a:t>Parkların</a:t>
            </a:r>
            <a:r>
              <a:rPr lang="en-US" sz="2000" dirty="0">
                <a:solidFill>
                  <a:schemeClr val="bg1"/>
                </a:solidFill>
                <a:latin typeface="Candara" pitchFamily="34" charset="0"/>
              </a:rPr>
              <a:t>, </a:t>
            </a:r>
            <a:r>
              <a:rPr lang="en-US" sz="2000" dirty="0" err="1">
                <a:solidFill>
                  <a:schemeClr val="bg1"/>
                </a:solidFill>
                <a:latin typeface="Candara" pitchFamily="34" charset="0"/>
              </a:rPr>
              <a:t>gezi</a:t>
            </a:r>
            <a:r>
              <a:rPr lang="en-US" sz="2000" dirty="0">
                <a:solidFill>
                  <a:schemeClr val="bg1"/>
                </a:solidFill>
                <a:latin typeface="Candara" pitchFamily="34" charset="0"/>
              </a:rPr>
              <a:t> </a:t>
            </a:r>
            <a:r>
              <a:rPr lang="en-US" sz="2000" dirty="0" err="1">
                <a:solidFill>
                  <a:schemeClr val="bg1"/>
                </a:solidFill>
                <a:latin typeface="Candara" pitchFamily="34" charset="0"/>
              </a:rPr>
              <a:t>ve</a:t>
            </a:r>
            <a:r>
              <a:rPr lang="en-US" sz="2000" dirty="0">
                <a:solidFill>
                  <a:schemeClr val="bg1"/>
                </a:solidFill>
                <a:latin typeface="Candara" pitchFamily="34" charset="0"/>
              </a:rPr>
              <a:t> </a:t>
            </a:r>
            <a:r>
              <a:rPr lang="en-US" sz="2000" dirty="0" err="1">
                <a:solidFill>
                  <a:schemeClr val="bg1"/>
                </a:solidFill>
                <a:latin typeface="Candara" pitchFamily="34" charset="0"/>
              </a:rPr>
              <a:t>mesire</a:t>
            </a:r>
            <a:r>
              <a:rPr lang="en-US" sz="2000" dirty="0">
                <a:solidFill>
                  <a:schemeClr val="bg1"/>
                </a:solidFill>
                <a:latin typeface="Candara" pitchFamily="34" charset="0"/>
              </a:rPr>
              <a:t> </a:t>
            </a:r>
            <a:r>
              <a:rPr lang="en-US" sz="2000" dirty="0" err="1">
                <a:solidFill>
                  <a:schemeClr val="bg1"/>
                </a:solidFill>
                <a:latin typeface="Candara" pitchFamily="34" charset="0"/>
              </a:rPr>
              <a:t>yerlerinin</a:t>
            </a:r>
            <a:r>
              <a:rPr lang="en-US" sz="2000" dirty="0">
                <a:solidFill>
                  <a:schemeClr val="bg1"/>
                </a:solidFill>
                <a:latin typeface="Candara" pitchFamily="34" charset="0"/>
              </a:rPr>
              <a:t> </a:t>
            </a:r>
            <a:r>
              <a:rPr lang="en-US" sz="2000" dirty="0" err="1">
                <a:solidFill>
                  <a:schemeClr val="bg1"/>
                </a:solidFill>
                <a:latin typeface="Candara" pitchFamily="34" charset="0"/>
              </a:rPr>
              <a:t>ıssız</a:t>
            </a:r>
            <a:r>
              <a:rPr lang="en-US" sz="2000" dirty="0">
                <a:solidFill>
                  <a:schemeClr val="bg1"/>
                </a:solidFill>
                <a:latin typeface="Candara" pitchFamily="34" charset="0"/>
              </a:rPr>
              <a:t> </a:t>
            </a:r>
            <a:r>
              <a:rPr lang="en-US" sz="2000" dirty="0" err="1">
                <a:solidFill>
                  <a:schemeClr val="bg1"/>
                </a:solidFill>
                <a:latin typeface="Candara" pitchFamily="34" charset="0"/>
              </a:rPr>
              <a:t>olduğu</a:t>
            </a:r>
            <a:r>
              <a:rPr lang="en-US" sz="2000" dirty="0">
                <a:solidFill>
                  <a:schemeClr val="bg1"/>
                </a:solidFill>
                <a:latin typeface="Candara" pitchFamily="34" charset="0"/>
              </a:rPr>
              <a:t> </a:t>
            </a:r>
            <a:r>
              <a:rPr lang="en-US" sz="2000" dirty="0" err="1">
                <a:solidFill>
                  <a:schemeClr val="bg1"/>
                </a:solidFill>
                <a:latin typeface="Candara" pitchFamily="34" charset="0"/>
              </a:rPr>
              <a:t>zamanlarda</a:t>
            </a:r>
            <a:r>
              <a:rPr lang="en-US" sz="2000" dirty="0">
                <a:solidFill>
                  <a:schemeClr val="bg1"/>
                </a:solidFill>
                <a:latin typeface="Candara" pitchFamily="34" charset="0"/>
              </a:rPr>
              <a:t>…</a:t>
            </a:r>
          </a:p>
        </p:txBody>
      </p:sp>
    </p:spTree>
    <p:extLst>
      <p:ext uri="{BB962C8B-B14F-4D97-AF65-F5344CB8AC3E}">
        <p14:creationId xmlns="" xmlns:p14="http://schemas.microsoft.com/office/powerpoint/2010/main" val="232153345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1" dur="1000"/>
                                        <p:tgtEl>
                                          <p:spTgt spid="6">
                                            <p:txEl>
                                              <p:pRg st="0" end="0"/>
                                            </p:txEl>
                                          </p:spTgt>
                                        </p:tgtEl>
                                      </p:cBhvr>
                                    </p:animEffect>
                                  </p:childTnLst>
                                </p:cTn>
                              </p:par>
                            </p:childTnLst>
                          </p:cTn>
                        </p:par>
                        <p:par>
                          <p:cTn id="12" fill="hold">
                            <p:stCondLst>
                              <p:cond delay="2000"/>
                            </p:stCondLst>
                            <p:childTnLst>
                              <p:par>
                                <p:cTn id="13" presetID="14" presetClass="entr" presetSubtype="10" fill="hold" grpId="0" nodeType="afterEffect">
                                  <p:stCondLst>
                                    <p:cond delay="5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5" dur="1000"/>
                                        <p:tgtEl>
                                          <p:spTgt spid="6">
                                            <p:txEl>
                                              <p:pRg st="1" end="1"/>
                                            </p:txEl>
                                          </p:spTgt>
                                        </p:tgtEl>
                                      </p:cBhvr>
                                    </p:animEffect>
                                  </p:childTnLst>
                                </p:cTn>
                              </p:par>
                            </p:childTnLst>
                          </p:cTn>
                        </p:par>
                        <p:par>
                          <p:cTn id="16" fill="hold">
                            <p:stCondLst>
                              <p:cond delay="3500"/>
                            </p:stCondLst>
                            <p:childTnLst>
                              <p:par>
                                <p:cTn id="17" presetID="14" presetClass="entr" presetSubtype="10"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9" dur="1000"/>
                                        <p:tgtEl>
                                          <p:spTgt spid="6">
                                            <p:txEl>
                                              <p:pRg st="2" end="2"/>
                                            </p:txEl>
                                          </p:spTgt>
                                        </p:tgtEl>
                                      </p:cBhvr>
                                    </p:animEffect>
                                  </p:childTnLst>
                                </p:cTn>
                              </p:par>
                            </p:childTnLst>
                          </p:cTn>
                        </p:par>
                        <p:par>
                          <p:cTn id="20" fill="hold">
                            <p:stCondLst>
                              <p:cond delay="5000"/>
                            </p:stCondLst>
                            <p:childTnLst>
                              <p:par>
                                <p:cTn id="21" presetID="14" presetClass="entr" presetSubtype="10" fill="hold" grpId="0" nodeType="afterEffect">
                                  <p:stCondLst>
                                    <p:cond delay="50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3" dur="1000"/>
                                        <p:tgtEl>
                                          <p:spTgt spid="6">
                                            <p:txEl>
                                              <p:pRg st="3" end="3"/>
                                            </p:txEl>
                                          </p:spTgt>
                                        </p:tgtEl>
                                      </p:cBhvr>
                                    </p:animEffect>
                                  </p:childTnLst>
                                </p:cTn>
                              </p:par>
                            </p:childTnLst>
                          </p:cTn>
                        </p:par>
                        <p:par>
                          <p:cTn id="24" fill="hold">
                            <p:stCondLst>
                              <p:cond delay="6500"/>
                            </p:stCondLst>
                            <p:childTnLst>
                              <p:par>
                                <p:cTn id="25" presetID="14" presetClass="entr" presetSubtype="10" fill="hold" grpId="0" nodeType="afterEffect">
                                  <p:stCondLst>
                                    <p:cond delay="50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1000"/>
                                        <p:tgtEl>
                                          <p:spTgt spid="6">
                                            <p:txEl>
                                              <p:pRg st="4" end="4"/>
                                            </p:txEl>
                                          </p:spTgt>
                                        </p:tgtEl>
                                      </p:cBhvr>
                                    </p:animEffect>
                                  </p:childTnLst>
                                </p:cTn>
                              </p:par>
                            </p:childTnLst>
                          </p:cTn>
                        </p:par>
                        <p:par>
                          <p:cTn id="28" fill="hold">
                            <p:stCondLst>
                              <p:cond delay="8000"/>
                            </p:stCondLst>
                            <p:childTnLst>
                              <p:par>
                                <p:cTn id="29" presetID="14" presetClass="entr" presetSubtype="10" fill="hold" grpId="0" nodeType="afterEffect">
                                  <p:stCondLst>
                                    <p:cond delay="50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1" dur="1000"/>
                                        <p:tgtEl>
                                          <p:spTgt spid="6">
                                            <p:txEl>
                                              <p:pRg st="5" end="5"/>
                                            </p:txEl>
                                          </p:spTgt>
                                        </p:tgtEl>
                                      </p:cBhvr>
                                    </p:animEffect>
                                  </p:childTnLst>
                                </p:cTn>
                              </p:par>
                            </p:childTnLst>
                          </p:cTn>
                        </p:par>
                        <p:par>
                          <p:cTn id="32" fill="hold">
                            <p:stCondLst>
                              <p:cond delay="9500"/>
                            </p:stCondLst>
                            <p:childTnLst>
                              <p:par>
                                <p:cTn id="33" presetID="14" presetClass="entr" presetSubtype="10" fill="hold" grpId="0" nodeType="afterEffect">
                                  <p:stCondLst>
                                    <p:cond delay="50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5" dur="1000"/>
                                        <p:tgtEl>
                                          <p:spTgt spid="6">
                                            <p:txEl>
                                              <p:pRg st="6" end="6"/>
                                            </p:txEl>
                                          </p:spTgt>
                                        </p:tgtEl>
                                      </p:cBhvr>
                                    </p:animEffect>
                                  </p:childTnLst>
                                </p:cTn>
                              </p:par>
                            </p:childTnLst>
                          </p:cTn>
                        </p:par>
                        <p:par>
                          <p:cTn id="36" fill="hold">
                            <p:stCondLst>
                              <p:cond delay="11000"/>
                            </p:stCondLst>
                            <p:childTnLst>
                              <p:par>
                                <p:cTn id="37" presetID="14" presetClass="entr" presetSubtype="10" fill="hold" grpId="0" nodeType="afterEffect">
                                  <p:stCondLst>
                                    <p:cond delay="50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randombar(horizontal)">
                                      <p:cBhvr>
                                        <p:cTn id="39"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99592" y="0"/>
            <a:ext cx="8244408" cy="6858000"/>
          </a:xfrm>
          <a:prstGeom prst="rect">
            <a:avLst/>
          </a:prstGeom>
        </p:spPr>
      </p:pic>
      <p:sp>
        <p:nvSpPr>
          <p:cNvPr id="7" name="TextBox 6"/>
          <p:cNvSpPr txBox="1"/>
          <p:nvPr/>
        </p:nvSpPr>
        <p:spPr>
          <a:xfrm>
            <a:off x="1044624" y="188640"/>
            <a:ext cx="8855968" cy="1569660"/>
          </a:xfrm>
          <a:prstGeom prst="rect">
            <a:avLst/>
          </a:prstGeom>
          <a:noFill/>
        </p:spPr>
        <p:txBody>
          <a:bodyPr wrap="square" rtlCol="0">
            <a:spAutoFit/>
          </a:bodyPr>
          <a:lstStyle/>
          <a:p>
            <a:r>
              <a:rPr lang="en-US" sz="3200" dirty="0" err="1">
                <a:solidFill>
                  <a:schemeClr val="bg1"/>
                </a:solidFill>
                <a:latin typeface="Candara" pitchFamily="34" charset="0"/>
              </a:rPr>
              <a:t>Dünyadaki</a:t>
            </a:r>
            <a:r>
              <a:rPr lang="en-US" sz="3200" dirty="0">
                <a:solidFill>
                  <a:schemeClr val="bg1"/>
                </a:solidFill>
                <a:latin typeface="Candara" pitchFamily="34" charset="0"/>
              </a:rPr>
              <a:t> </a:t>
            </a:r>
            <a:r>
              <a:rPr lang="en-US" sz="3200" dirty="0" err="1">
                <a:solidFill>
                  <a:schemeClr val="bg1"/>
                </a:solidFill>
                <a:latin typeface="Candara" pitchFamily="34" charset="0"/>
              </a:rPr>
              <a:t>çok</a:t>
            </a:r>
            <a:r>
              <a:rPr lang="en-US" sz="3200" dirty="0">
                <a:solidFill>
                  <a:schemeClr val="bg1"/>
                </a:solidFill>
                <a:latin typeface="Candara" pitchFamily="34" charset="0"/>
              </a:rPr>
              <a:t> </a:t>
            </a:r>
            <a:r>
              <a:rPr lang="en-US" sz="3200" dirty="0" err="1">
                <a:solidFill>
                  <a:schemeClr val="bg1"/>
                </a:solidFill>
                <a:latin typeface="Candara" pitchFamily="34" charset="0"/>
              </a:rPr>
              <a:t>az</a:t>
            </a:r>
            <a:r>
              <a:rPr lang="en-US" sz="3200" dirty="0">
                <a:solidFill>
                  <a:schemeClr val="bg1"/>
                </a:solidFill>
                <a:latin typeface="Candara" pitchFamily="34" charset="0"/>
              </a:rPr>
              <a:t> </a:t>
            </a:r>
            <a:r>
              <a:rPr lang="en-US" sz="3200" dirty="0" err="1">
                <a:solidFill>
                  <a:schemeClr val="bg1"/>
                </a:solidFill>
                <a:latin typeface="Candara" pitchFamily="34" charset="0"/>
              </a:rPr>
              <a:t>insan</a:t>
            </a:r>
            <a:r>
              <a:rPr lang="en-US" sz="3200" dirty="0">
                <a:solidFill>
                  <a:schemeClr val="bg1"/>
                </a:solidFill>
                <a:latin typeface="Candara" pitchFamily="34" charset="0"/>
              </a:rPr>
              <a:t> </a:t>
            </a:r>
            <a:r>
              <a:rPr lang="en-US" sz="3200" dirty="0" err="1">
                <a:solidFill>
                  <a:schemeClr val="bg1"/>
                </a:solidFill>
                <a:latin typeface="Candara" pitchFamily="34" charset="0"/>
              </a:rPr>
              <a:t>bağımlılık</a:t>
            </a:r>
            <a:r>
              <a:rPr lang="en-US" sz="3200" dirty="0">
                <a:solidFill>
                  <a:schemeClr val="bg1"/>
                </a:solidFill>
                <a:latin typeface="Candara" pitchFamily="34" charset="0"/>
              </a:rPr>
              <a:t> </a:t>
            </a:r>
            <a:r>
              <a:rPr lang="en-US" sz="3200" dirty="0" err="1">
                <a:solidFill>
                  <a:schemeClr val="bg1"/>
                </a:solidFill>
                <a:latin typeface="Candara" pitchFamily="34" charset="0"/>
              </a:rPr>
              <a:t>yapıcı</a:t>
            </a:r>
            <a:r>
              <a:rPr lang="en-US" sz="3200" dirty="0">
                <a:solidFill>
                  <a:schemeClr val="bg1"/>
                </a:solidFill>
                <a:latin typeface="Candara" pitchFamily="34" charset="0"/>
              </a:rPr>
              <a:t> </a:t>
            </a:r>
            <a:r>
              <a:rPr lang="en-US" sz="3200" dirty="0" err="1">
                <a:solidFill>
                  <a:schemeClr val="bg1"/>
                </a:solidFill>
                <a:latin typeface="Candara" pitchFamily="34" charset="0"/>
              </a:rPr>
              <a:t>madde</a:t>
            </a:r>
            <a:r>
              <a:rPr lang="en-US" sz="3200" dirty="0">
                <a:solidFill>
                  <a:schemeClr val="bg1"/>
                </a:solidFill>
                <a:latin typeface="Candara" pitchFamily="34" charset="0"/>
              </a:rPr>
              <a:t> </a:t>
            </a:r>
            <a:r>
              <a:rPr lang="en-US" sz="3200" dirty="0" err="1">
                <a:solidFill>
                  <a:schemeClr val="bg1"/>
                </a:solidFill>
                <a:latin typeface="Candara" pitchFamily="34" charset="0"/>
              </a:rPr>
              <a:t>kullanır</a:t>
            </a:r>
            <a:r>
              <a:rPr lang="en-US" sz="3200" dirty="0">
                <a:solidFill>
                  <a:schemeClr val="bg1"/>
                </a:solidFill>
                <a:latin typeface="Candara" pitchFamily="34" charset="0"/>
              </a:rPr>
              <a:t>. </a:t>
            </a:r>
            <a:endParaRPr lang="tr-TR" sz="3200" dirty="0" smtClean="0">
              <a:solidFill>
                <a:schemeClr val="bg1"/>
              </a:solidFill>
              <a:latin typeface="Candara" pitchFamily="34" charset="0"/>
            </a:endParaRPr>
          </a:p>
          <a:p>
            <a:r>
              <a:rPr lang="en-US" sz="3200" dirty="0" err="1" smtClean="0">
                <a:solidFill>
                  <a:srgbClr val="FF0000"/>
                </a:solidFill>
                <a:latin typeface="Candara" pitchFamily="34" charset="0"/>
              </a:rPr>
              <a:t>Kullananlar</a:t>
            </a:r>
            <a:r>
              <a:rPr lang="en-US" sz="3200" dirty="0" smtClean="0">
                <a:solidFill>
                  <a:srgbClr val="FF0000"/>
                </a:solidFill>
                <a:latin typeface="Candara" pitchFamily="34" charset="0"/>
              </a:rPr>
              <a:t> </a:t>
            </a:r>
            <a:r>
              <a:rPr lang="en-US" sz="3200" dirty="0" err="1">
                <a:solidFill>
                  <a:srgbClr val="FF0000"/>
                </a:solidFill>
                <a:latin typeface="Candara" pitchFamily="34" charset="0"/>
              </a:rPr>
              <a:t>hangi</a:t>
            </a:r>
            <a:r>
              <a:rPr lang="en-US" sz="3200" dirty="0">
                <a:solidFill>
                  <a:srgbClr val="FF0000"/>
                </a:solidFill>
                <a:latin typeface="Candara" pitchFamily="34" charset="0"/>
              </a:rPr>
              <a:t> </a:t>
            </a:r>
            <a:r>
              <a:rPr lang="en-US" sz="3200" dirty="0" err="1">
                <a:solidFill>
                  <a:srgbClr val="FF0000"/>
                </a:solidFill>
                <a:latin typeface="Candara" pitchFamily="34" charset="0"/>
              </a:rPr>
              <a:t>gerekçelere</a:t>
            </a:r>
            <a:r>
              <a:rPr lang="en-US" sz="3200" dirty="0">
                <a:solidFill>
                  <a:srgbClr val="FF0000"/>
                </a:solidFill>
                <a:latin typeface="Candara" pitchFamily="34" charset="0"/>
              </a:rPr>
              <a:t> </a:t>
            </a:r>
            <a:r>
              <a:rPr lang="en-US" sz="3200" dirty="0" err="1">
                <a:solidFill>
                  <a:srgbClr val="FF0000"/>
                </a:solidFill>
                <a:latin typeface="Candara" pitchFamily="34" charset="0"/>
              </a:rPr>
              <a:t>sığınıyorlar</a:t>
            </a:r>
            <a:r>
              <a:rPr lang="en-US" sz="3200" dirty="0">
                <a:solidFill>
                  <a:srgbClr val="FF0000"/>
                </a:solidFill>
                <a:latin typeface="Candara" pitchFamily="34" charset="0"/>
              </a:rPr>
              <a:t>? </a:t>
            </a:r>
          </a:p>
        </p:txBody>
      </p:sp>
      <p:sp>
        <p:nvSpPr>
          <p:cNvPr id="6" name="TextBox 5"/>
          <p:cNvSpPr txBox="1"/>
          <p:nvPr/>
        </p:nvSpPr>
        <p:spPr>
          <a:xfrm>
            <a:off x="1043608" y="2523668"/>
            <a:ext cx="8712968" cy="3416320"/>
          </a:xfrm>
          <a:prstGeom prst="rect">
            <a:avLst/>
          </a:prstGeom>
          <a:noFill/>
        </p:spPr>
        <p:txBody>
          <a:bodyPr wrap="square" rtlCol="0">
            <a:spAutoFit/>
          </a:bodyPr>
          <a:lstStyle/>
          <a:p>
            <a:r>
              <a:rPr lang="tr-TR" sz="2400" dirty="0" smtClean="0">
                <a:solidFill>
                  <a:schemeClr val="bg1"/>
                </a:solidFill>
                <a:latin typeface="Candara" pitchFamily="34" charset="0"/>
              </a:rPr>
              <a:t>- </a:t>
            </a:r>
            <a:r>
              <a:rPr lang="en-US" sz="2400" dirty="0" err="1" smtClean="0">
                <a:solidFill>
                  <a:schemeClr val="bg1"/>
                </a:solidFill>
                <a:latin typeface="Candara" pitchFamily="34" charset="0"/>
              </a:rPr>
              <a:t>Merak</a:t>
            </a:r>
            <a:r>
              <a:rPr lang="en-US" sz="2400" dirty="0" smtClean="0">
                <a:solidFill>
                  <a:schemeClr val="bg1"/>
                </a:solidFill>
                <a:latin typeface="Candara" pitchFamily="34" charset="0"/>
              </a:rPr>
              <a:t> </a:t>
            </a:r>
            <a:r>
              <a:rPr lang="en-US" sz="2400" dirty="0" err="1">
                <a:solidFill>
                  <a:schemeClr val="bg1"/>
                </a:solidFill>
                <a:latin typeface="Candara" pitchFamily="34" charset="0"/>
              </a:rPr>
              <a:t>ettim</a:t>
            </a:r>
            <a:r>
              <a:rPr lang="en-US" sz="2400" dirty="0">
                <a:solidFill>
                  <a:schemeClr val="bg1"/>
                </a:solidFill>
                <a:latin typeface="Candara" pitchFamily="34" charset="0"/>
              </a:rPr>
              <a:t>, </a:t>
            </a:r>
            <a:r>
              <a:rPr lang="en-US" sz="2400" dirty="0" err="1">
                <a:solidFill>
                  <a:schemeClr val="bg1"/>
                </a:solidFill>
                <a:latin typeface="Candara" pitchFamily="34" charset="0"/>
              </a:rPr>
              <a:t>denedim</a:t>
            </a:r>
            <a:r>
              <a:rPr lang="en-US" sz="2400" dirty="0">
                <a:solidFill>
                  <a:schemeClr val="bg1"/>
                </a:solidFill>
                <a:latin typeface="Candara" pitchFamily="34" charset="0"/>
              </a:rPr>
              <a:t>.</a:t>
            </a:r>
          </a:p>
          <a:p>
            <a:r>
              <a:rPr lang="tr-TR" sz="2400" dirty="0" smtClean="0">
                <a:solidFill>
                  <a:schemeClr val="bg1"/>
                </a:solidFill>
                <a:latin typeface="Candara" pitchFamily="34" charset="0"/>
              </a:rPr>
              <a:t>- </a:t>
            </a:r>
            <a:r>
              <a:rPr lang="en-US" sz="2400" dirty="0" err="1" smtClean="0">
                <a:solidFill>
                  <a:schemeClr val="bg1"/>
                </a:solidFill>
                <a:latin typeface="Candara" pitchFamily="34" charset="0"/>
              </a:rPr>
              <a:t>Sınırlarımı</a:t>
            </a:r>
            <a:r>
              <a:rPr lang="en-US" sz="2400" dirty="0" smtClean="0">
                <a:solidFill>
                  <a:schemeClr val="bg1"/>
                </a:solidFill>
                <a:latin typeface="Candara" pitchFamily="34" charset="0"/>
              </a:rPr>
              <a:t> </a:t>
            </a:r>
            <a:r>
              <a:rPr lang="en-US" sz="2400" dirty="0" err="1">
                <a:solidFill>
                  <a:schemeClr val="bg1"/>
                </a:solidFill>
                <a:latin typeface="Candara" pitchFamily="34" charset="0"/>
              </a:rPr>
              <a:t>aşmak</a:t>
            </a:r>
            <a:r>
              <a:rPr lang="en-US" sz="2400" dirty="0">
                <a:solidFill>
                  <a:schemeClr val="bg1"/>
                </a:solidFill>
                <a:latin typeface="Candara" pitchFamily="34" charset="0"/>
              </a:rPr>
              <a:t> </a:t>
            </a:r>
            <a:r>
              <a:rPr lang="en-US" sz="2400" dirty="0" err="1">
                <a:solidFill>
                  <a:schemeClr val="bg1"/>
                </a:solidFill>
                <a:latin typeface="Candara" pitchFamily="34" charset="0"/>
              </a:rPr>
              <a:t>istiyordum</a:t>
            </a:r>
            <a:r>
              <a:rPr lang="en-US" sz="2400" dirty="0">
                <a:solidFill>
                  <a:schemeClr val="bg1"/>
                </a:solidFill>
                <a:latin typeface="Candara" pitchFamily="34" charset="0"/>
              </a:rPr>
              <a:t>.</a:t>
            </a:r>
          </a:p>
          <a:p>
            <a:r>
              <a:rPr lang="tr-TR" sz="2400" dirty="0" smtClean="0">
                <a:solidFill>
                  <a:schemeClr val="bg1"/>
                </a:solidFill>
                <a:latin typeface="Candara" pitchFamily="34" charset="0"/>
              </a:rPr>
              <a:t>- </a:t>
            </a:r>
            <a:r>
              <a:rPr lang="en-US" sz="2400" dirty="0" err="1" smtClean="0">
                <a:solidFill>
                  <a:schemeClr val="bg1"/>
                </a:solidFill>
                <a:latin typeface="Candara" pitchFamily="34" charset="0"/>
              </a:rPr>
              <a:t>İçimdeki</a:t>
            </a:r>
            <a:r>
              <a:rPr lang="en-US" sz="2400" dirty="0" smtClean="0">
                <a:solidFill>
                  <a:schemeClr val="bg1"/>
                </a:solidFill>
                <a:latin typeface="Candara" pitchFamily="34" charset="0"/>
              </a:rPr>
              <a:t> </a:t>
            </a:r>
            <a:r>
              <a:rPr lang="en-US" sz="2400" dirty="0" err="1">
                <a:solidFill>
                  <a:schemeClr val="bg1"/>
                </a:solidFill>
                <a:latin typeface="Candara" pitchFamily="34" charset="0"/>
              </a:rPr>
              <a:t>asi</a:t>
            </a:r>
            <a:r>
              <a:rPr lang="en-US" sz="2400" dirty="0">
                <a:solidFill>
                  <a:schemeClr val="bg1"/>
                </a:solidFill>
                <a:latin typeface="Candara" pitchFamily="34" charset="0"/>
              </a:rPr>
              <a:t> </a:t>
            </a:r>
            <a:r>
              <a:rPr lang="en-US" sz="2400" dirty="0" err="1">
                <a:solidFill>
                  <a:schemeClr val="bg1"/>
                </a:solidFill>
                <a:latin typeface="Candara" pitchFamily="34" charset="0"/>
              </a:rPr>
              <a:t>dürttü</a:t>
            </a:r>
            <a:r>
              <a:rPr lang="en-US" sz="2400" dirty="0">
                <a:solidFill>
                  <a:schemeClr val="bg1"/>
                </a:solidFill>
                <a:latin typeface="Candara" pitchFamily="34" charset="0"/>
              </a:rPr>
              <a:t> </a:t>
            </a:r>
            <a:r>
              <a:rPr lang="en-US" sz="2400" dirty="0" err="1">
                <a:solidFill>
                  <a:schemeClr val="bg1"/>
                </a:solidFill>
                <a:latin typeface="Candara" pitchFamily="34" charset="0"/>
              </a:rPr>
              <a:t>beni</a:t>
            </a:r>
            <a:r>
              <a:rPr lang="en-US" sz="2400" dirty="0">
                <a:solidFill>
                  <a:schemeClr val="bg1"/>
                </a:solidFill>
                <a:latin typeface="Candara" pitchFamily="34" charset="0"/>
              </a:rPr>
              <a:t>.</a:t>
            </a:r>
          </a:p>
          <a:p>
            <a:r>
              <a:rPr lang="tr-TR" sz="2400" dirty="0" smtClean="0">
                <a:solidFill>
                  <a:schemeClr val="bg1"/>
                </a:solidFill>
                <a:latin typeface="Candara" pitchFamily="34" charset="0"/>
              </a:rPr>
              <a:t>- </a:t>
            </a:r>
            <a:r>
              <a:rPr lang="en-US" sz="2400" dirty="0" err="1" smtClean="0">
                <a:solidFill>
                  <a:schemeClr val="bg1"/>
                </a:solidFill>
                <a:latin typeface="Candara" pitchFamily="34" charset="0"/>
              </a:rPr>
              <a:t>Arkadaşlarıma</a:t>
            </a:r>
            <a:r>
              <a:rPr lang="en-US" sz="2400" dirty="0" smtClean="0">
                <a:solidFill>
                  <a:schemeClr val="bg1"/>
                </a:solidFill>
                <a:latin typeface="Candara" pitchFamily="34" charset="0"/>
              </a:rPr>
              <a:t> </a:t>
            </a:r>
            <a:r>
              <a:rPr lang="en-US" sz="2400" dirty="0" err="1">
                <a:solidFill>
                  <a:schemeClr val="bg1"/>
                </a:solidFill>
                <a:latin typeface="Candara" pitchFamily="34" charset="0"/>
              </a:rPr>
              <a:t>fark</a:t>
            </a:r>
            <a:r>
              <a:rPr lang="en-US" sz="2400" dirty="0">
                <a:solidFill>
                  <a:schemeClr val="bg1"/>
                </a:solidFill>
                <a:latin typeface="Candara" pitchFamily="34" charset="0"/>
              </a:rPr>
              <a:t> </a:t>
            </a:r>
            <a:r>
              <a:rPr lang="en-US" sz="2400" dirty="0" err="1">
                <a:solidFill>
                  <a:schemeClr val="bg1"/>
                </a:solidFill>
                <a:latin typeface="Candara" pitchFamily="34" charset="0"/>
              </a:rPr>
              <a:t>atmak</a:t>
            </a:r>
            <a:r>
              <a:rPr lang="en-US" sz="2400" dirty="0">
                <a:solidFill>
                  <a:schemeClr val="bg1"/>
                </a:solidFill>
                <a:latin typeface="Candara" pitchFamily="34" charset="0"/>
              </a:rPr>
              <a:t> </a:t>
            </a:r>
            <a:r>
              <a:rPr lang="en-US" sz="2400" dirty="0" err="1">
                <a:solidFill>
                  <a:schemeClr val="bg1"/>
                </a:solidFill>
                <a:latin typeface="Candara" pitchFamily="34" charset="0"/>
              </a:rPr>
              <a:t>istedim</a:t>
            </a:r>
            <a:r>
              <a:rPr lang="en-US" sz="2400" dirty="0">
                <a:solidFill>
                  <a:schemeClr val="bg1"/>
                </a:solidFill>
                <a:latin typeface="Candara" pitchFamily="34" charset="0"/>
              </a:rPr>
              <a:t>.</a:t>
            </a:r>
          </a:p>
          <a:p>
            <a:r>
              <a:rPr lang="tr-TR" sz="2400" dirty="0" smtClean="0">
                <a:solidFill>
                  <a:schemeClr val="bg1"/>
                </a:solidFill>
                <a:latin typeface="Candara" pitchFamily="34" charset="0"/>
              </a:rPr>
              <a:t>- </a:t>
            </a:r>
            <a:r>
              <a:rPr lang="en-US" sz="2400" dirty="0" err="1" smtClean="0">
                <a:solidFill>
                  <a:schemeClr val="bg1"/>
                </a:solidFill>
                <a:latin typeface="Candara" pitchFamily="34" charset="0"/>
              </a:rPr>
              <a:t>Arkadaşlara</a:t>
            </a:r>
            <a:r>
              <a:rPr lang="en-US" sz="2400" dirty="0" smtClean="0">
                <a:solidFill>
                  <a:schemeClr val="bg1"/>
                </a:solidFill>
                <a:latin typeface="Candara" pitchFamily="34" charset="0"/>
              </a:rPr>
              <a:t> </a:t>
            </a:r>
            <a:r>
              <a:rPr lang="en-US" sz="2400" dirty="0" err="1">
                <a:solidFill>
                  <a:schemeClr val="bg1"/>
                </a:solidFill>
                <a:latin typeface="Candara" pitchFamily="34" charset="0"/>
              </a:rPr>
              <a:t>uydum</a:t>
            </a:r>
            <a:r>
              <a:rPr lang="en-US" sz="2400" dirty="0">
                <a:solidFill>
                  <a:schemeClr val="bg1"/>
                </a:solidFill>
                <a:latin typeface="Candara" pitchFamily="34" charset="0"/>
              </a:rPr>
              <a:t>.</a:t>
            </a:r>
          </a:p>
          <a:p>
            <a:r>
              <a:rPr lang="tr-TR" sz="2400" dirty="0" smtClean="0">
                <a:solidFill>
                  <a:schemeClr val="bg1"/>
                </a:solidFill>
                <a:latin typeface="Candara" pitchFamily="34" charset="0"/>
              </a:rPr>
              <a:t>- </a:t>
            </a:r>
            <a:r>
              <a:rPr lang="en-US" sz="2400" dirty="0" err="1" smtClean="0">
                <a:solidFill>
                  <a:schemeClr val="bg1"/>
                </a:solidFill>
                <a:latin typeface="Candara" pitchFamily="34" charset="0"/>
              </a:rPr>
              <a:t>Grupça</a:t>
            </a:r>
            <a:r>
              <a:rPr lang="en-US" sz="2400" dirty="0" smtClean="0">
                <a:solidFill>
                  <a:schemeClr val="bg1"/>
                </a:solidFill>
                <a:latin typeface="Candara" pitchFamily="34" charset="0"/>
              </a:rPr>
              <a:t> </a:t>
            </a:r>
            <a:r>
              <a:rPr lang="en-US" sz="2400" dirty="0" err="1">
                <a:solidFill>
                  <a:schemeClr val="bg1"/>
                </a:solidFill>
                <a:latin typeface="Candara" pitchFamily="34" charset="0"/>
              </a:rPr>
              <a:t>karar</a:t>
            </a:r>
            <a:r>
              <a:rPr lang="en-US" sz="2400" dirty="0">
                <a:solidFill>
                  <a:schemeClr val="bg1"/>
                </a:solidFill>
                <a:latin typeface="Candara" pitchFamily="34" charset="0"/>
              </a:rPr>
              <a:t> </a:t>
            </a:r>
            <a:r>
              <a:rPr lang="en-US" sz="2400" dirty="0" err="1">
                <a:solidFill>
                  <a:schemeClr val="bg1"/>
                </a:solidFill>
                <a:latin typeface="Candara" pitchFamily="34" charset="0"/>
              </a:rPr>
              <a:t>aldık</a:t>
            </a:r>
            <a:r>
              <a:rPr lang="en-US" sz="2400" dirty="0">
                <a:solidFill>
                  <a:schemeClr val="bg1"/>
                </a:solidFill>
                <a:latin typeface="Candara" pitchFamily="34" charset="0"/>
              </a:rPr>
              <a:t>, </a:t>
            </a:r>
            <a:r>
              <a:rPr lang="en-US" sz="2400" dirty="0" err="1">
                <a:solidFill>
                  <a:schemeClr val="bg1"/>
                </a:solidFill>
                <a:latin typeface="Candara" pitchFamily="34" charset="0"/>
              </a:rPr>
              <a:t>dışında</a:t>
            </a:r>
            <a:r>
              <a:rPr lang="en-US" sz="2400" dirty="0">
                <a:solidFill>
                  <a:schemeClr val="bg1"/>
                </a:solidFill>
                <a:latin typeface="Candara" pitchFamily="34" charset="0"/>
              </a:rPr>
              <a:t> </a:t>
            </a:r>
            <a:r>
              <a:rPr lang="en-US" sz="2400" dirty="0" err="1">
                <a:solidFill>
                  <a:schemeClr val="bg1"/>
                </a:solidFill>
                <a:latin typeface="Candara" pitchFamily="34" charset="0"/>
              </a:rPr>
              <a:t>kalamadım</a:t>
            </a:r>
            <a:r>
              <a:rPr lang="en-US" sz="2400" dirty="0">
                <a:solidFill>
                  <a:schemeClr val="bg1"/>
                </a:solidFill>
                <a:latin typeface="Candara" pitchFamily="34" charset="0"/>
              </a:rPr>
              <a:t>.</a:t>
            </a:r>
          </a:p>
          <a:p>
            <a:r>
              <a:rPr lang="tr-TR" sz="2400" dirty="0" smtClean="0">
                <a:solidFill>
                  <a:schemeClr val="bg1"/>
                </a:solidFill>
                <a:latin typeface="Candara" pitchFamily="34" charset="0"/>
              </a:rPr>
              <a:t>- </a:t>
            </a:r>
            <a:r>
              <a:rPr lang="en-US" sz="2400" dirty="0" err="1" smtClean="0">
                <a:solidFill>
                  <a:schemeClr val="bg1"/>
                </a:solidFill>
                <a:latin typeface="Candara" pitchFamily="34" charset="0"/>
              </a:rPr>
              <a:t>Sorunlarımı</a:t>
            </a:r>
            <a:r>
              <a:rPr lang="en-US" sz="2400" dirty="0" smtClean="0">
                <a:solidFill>
                  <a:schemeClr val="bg1"/>
                </a:solidFill>
                <a:latin typeface="Candara" pitchFamily="34" charset="0"/>
              </a:rPr>
              <a:t> </a:t>
            </a:r>
            <a:r>
              <a:rPr lang="en-US" sz="2400" dirty="0" err="1">
                <a:solidFill>
                  <a:schemeClr val="bg1"/>
                </a:solidFill>
                <a:latin typeface="Candara" pitchFamily="34" charset="0"/>
              </a:rPr>
              <a:t>çözemedim</a:t>
            </a:r>
            <a:r>
              <a:rPr lang="en-US" sz="2400" dirty="0">
                <a:solidFill>
                  <a:schemeClr val="bg1"/>
                </a:solidFill>
                <a:latin typeface="Candara" pitchFamily="34" charset="0"/>
              </a:rPr>
              <a:t>, </a:t>
            </a:r>
            <a:r>
              <a:rPr lang="en-US" sz="2400" dirty="0" err="1">
                <a:solidFill>
                  <a:schemeClr val="bg1"/>
                </a:solidFill>
                <a:latin typeface="Candara" pitchFamily="34" charset="0"/>
              </a:rPr>
              <a:t>madde</a:t>
            </a:r>
            <a:r>
              <a:rPr lang="en-US" sz="2400" dirty="0">
                <a:solidFill>
                  <a:schemeClr val="bg1"/>
                </a:solidFill>
                <a:latin typeface="Candara" pitchFamily="34" charset="0"/>
              </a:rPr>
              <a:t> </a:t>
            </a:r>
            <a:r>
              <a:rPr lang="en-US" sz="2400" dirty="0" err="1">
                <a:solidFill>
                  <a:schemeClr val="bg1"/>
                </a:solidFill>
                <a:latin typeface="Candara" pitchFamily="34" charset="0"/>
              </a:rPr>
              <a:t>kullanarak</a:t>
            </a:r>
            <a:r>
              <a:rPr lang="en-US" sz="2400" dirty="0">
                <a:solidFill>
                  <a:schemeClr val="bg1"/>
                </a:solidFill>
                <a:latin typeface="Candara" pitchFamily="34" charset="0"/>
              </a:rPr>
              <a:t> </a:t>
            </a:r>
            <a:r>
              <a:rPr lang="tr-TR" sz="2400" dirty="0" smtClean="0">
                <a:solidFill>
                  <a:schemeClr val="bg1"/>
                </a:solidFill>
                <a:latin typeface="Candara" pitchFamily="34" charset="0"/>
              </a:rPr>
              <a:t/>
            </a:r>
            <a:br>
              <a:rPr lang="tr-TR" sz="2400" dirty="0" smtClean="0">
                <a:solidFill>
                  <a:schemeClr val="bg1"/>
                </a:solidFill>
                <a:latin typeface="Candara" pitchFamily="34" charset="0"/>
              </a:rPr>
            </a:br>
            <a:r>
              <a:rPr lang="tr-TR" sz="2400" dirty="0" smtClean="0">
                <a:solidFill>
                  <a:schemeClr val="bg1"/>
                </a:solidFill>
                <a:latin typeface="Candara" pitchFamily="34" charset="0"/>
              </a:rPr>
              <a:t>  </a:t>
            </a:r>
            <a:r>
              <a:rPr lang="en-US" sz="2400" dirty="0" err="1" smtClean="0">
                <a:solidFill>
                  <a:schemeClr val="bg1"/>
                </a:solidFill>
                <a:latin typeface="Candara" pitchFamily="34" charset="0"/>
              </a:rPr>
              <a:t>unuturum</a:t>
            </a:r>
            <a:r>
              <a:rPr lang="en-US" sz="2400" dirty="0" smtClean="0">
                <a:solidFill>
                  <a:schemeClr val="bg1"/>
                </a:solidFill>
                <a:latin typeface="Candara" pitchFamily="34" charset="0"/>
              </a:rPr>
              <a:t> </a:t>
            </a:r>
            <a:r>
              <a:rPr lang="en-US" sz="2400" dirty="0" err="1">
                <a:solidFill>
                  <a:schemeClr val="bg1"/>
                </a:solidFill>
                <a:latin typeface="Candara" pitchFamily="34" charset="0"/>
              </a:rPr>
              <a:t>yahut</a:t>
            </a:r>
            <a:r>
              <a:rPr lang="en-US" sz="2400" dirty="0">
                <a:solidFill>
                  <a:schemeClr val="bg1"/>
                </a:solidFill>
                <a:latin typeface="Candara" pitchFamily="34" charset="0"/>
              </a:rPr>
              <a:t> </a:t>
            </a:r>
            <a:r>
              <a:rPr lang="en-US" sz="2400" dirty="0" err="1">
                <a:solidFill>
                  <a:schemeClr val="bg1"/>
                </a:solidFill>
                <a:latin typeface="Candara" pitchFamily="34" charset="0"/>
              </a:rPr>
              <a:t>çözerim</a:t>
            </a:r>
            <a:r>
              <a:rPr lang="en-US" sz="2400" dirty="0">
                <a:solidFill>
                  <a:schemeClr val="bg1"/>
                </a:solidFill>
                <a:latin typeface="Candara" pitchFamily="34" charset="0"/>
              </a:rPr>
              <a:t> </a:t>
            </a:r>
            <a:r>
              <a:rPr lang="en-US" sz="2400" dirty="0" err="1">
                <a:solidFill>
                  <a:schemeClr val="bg1"/>
                </a:solidFill>
                <a:latin typeface="Candara" pitchFamily="34" charset="0"/>
              </a:rPr>
              <a:t>diye</a:t>
            </a:r>
            <a:r>
              <a:rPr lang="en-US" sz="2400" dirty="0">
                <a:solidFill>
                  <a:schemeClr val="bg1"/>
                </a:solidFill>
                <a:latin typeface="Candara" pitchFamily="34" charset="0"/>
              </a:rPr>
              <a:t> </a:t>
            </a:r>
            <a:r>
              <a:rPr lang="en-US" sz="2400" dirty="0" err="1">
                <a:solidFill>
                  <a:schemeClr val="bg1"/>
                </a:solidFill>
                <a:latin typeface="Candara" pitchFamily="34" charset="0"/>
              </a:rPr>
              <a:t>düşündüm</a:t>
            </a:r>
            <a:r>
              <a:rPr lang="en-US" sz="2400" dirty="0">
                <a:solidFill>
                  <a:schemeClr val="bg1"/>
                </a:solidFill>
                <a:latin typeface="Candara" pitchFamily="34" charset="0"/>
              </a:rPr>
              <a:t>.</a:t>
            </a:r>
          </a:p>
          <a:p>
            <a:r>
              <a:rPr lang="tr-TR" sz="2400" dirty="0" smtClean="0">
                <a:solidFill>
                  <a:schemeClr val="bg1"/>
                </a:solidFill>
                <a:latin typeface="Candara" pitchFamily="34" charset="0"/>
              </a:rPr>
              <a:t>- </a:t>
            </a:r>
            <a:r>
              <a:rPr lang="en-US" sz="2400" dirty="0" err="1" smtClean="0">
                <a:solidFill>
                  <a:schemeClr val="bg1"/>
                </a:solidFill>
                <a:latin typeface="Candara" pitchFamily="34" charset="0"/>
              </a:rPr>
              <a:t>İddialı</a:t>
            </a:r>
            <a:r>
              <a:rPr lang="en-US" sz="2400" dirty="0" smtClean="0">
                <a:solidFill>
                  <a:schemeClr val="bg1"/>
                </a:solidFill>
                <a:latin typeface="Candara" pitchFamily="34" charset="0"/>
              </a:rPr>
              <a:t> </a:t>
            </a:r>
            <a:r>
              <a:rPr lang="en-US" sz="2400" dirty="0" err="1">
                <a:solidFill>
                  <a:schemeClr val="bg1"/>
                </a:solidFill>
                <a:latin typeface="Candara" pitchFamily="34" charset="0"/>
              </a:rPr>
              <a:t>biri</a:t>
            </a:r>
            <a:r>
              <a:rPr lang="en-US" sz="2400" dirty="0">
                <a:solidFill>
                  <a:schemeClr val="bg1"/>
                </a:solidFill>
                <a:latin typeface="Candara" pitchFamily="34" charset="0"/>
              </a:rPr>
              <a:t> </a:t>
            </a:r>
            <a:r>
              <a:rPr lang="en-US" sz="2400" dirty="0" err="1">
                <a:solidFill>
                  <a:schemeClr val="bg1"/>
                </a:solidFill>
                <a:latin typeface="Candara" pitchFamily="34" charset="0"/>
              </a:rPr>
              <a:t>diye</a:t>
            </a:r>
            <a:r>
              <a:rPr lang="en-US" sz="2400" dirty="0">
                <a:solidFill>
                  <a:schemeClr val="bg1"/>
                </a:solidFill>
                <a:latin typeface="Candara" pitchFamily="34" charset="0"/>
              </a:rPr>
              <a:t> </a:t>
            </a:r>
            <a:r>
              <a:rPr lang="en-US" sz="2400" dirty="0" err="1">
                <a:solidFill>
                  <a:schemeClr val="bg1"/>
                </a:solidFill>
                <a:latin typeface="Candara" pitchFamily="34" charset="0"/>
              </a:rPr>
              <a:t>tanınıyordum</a:t>
            </a:r>
            <a:r>
              <a:rPr lang="en-US" sz="2400" dirty="0">
                <a:solidFill>
                  <a:schemeClr val="bg1"/>
                </a:solidFill>
                <a:latin typeface="Candara" pitchFamily="34" charset="0"/>
              </a:rPr>
              <a:t>, </a:t>
            </a:r>
            <a:r>
              <a:rPr lang="en-US" sz="2400" dirty="0" err="1">
                <a:solidFill>
                  <a:schemeClr val="bg1"/>
                </a:solidFill>
                <a:latin typeface="Candara" pitchFamily="34" charset="0"/>
              </a:rPr>
              <a:t>imajımı</a:t>
            </a:r>
            <a:r>
              <a:rPr lang="en-US" sz="2400" dirty="0">
                <a:solidFill>
                  <a:schemeClr val="bg1"/>
                </a:solidFill>
                <a:latin typeface="Candara" pitchFamily="34" charset="0"/>
              </a:rPr>
              <a:t> </a:t>
            </a:r>
            <a:r>
              <a:rPr lang="en-US" sz="2400" dirty="0" err="1">
                <a:solidFill>
                  <a:schemeClr val="bg1"/>
                </a:solidFill>
                <a:latin typeface="Candara" pitchFamily="34" charset="0"/>
              </a:rPr>
              <a:t>korumak</a:t>
            </a:r>
            <a:r>
              <a:rPr lang="en-US" sz="2400" dirty="0">
                <a:solidFill>
                  <a:schemeClr val="bg1"/>
                </a:solidFill>
                <a:latin typeface="Candara" pitchFamily="34" charset="0"/>
              </a:rPr>
              <a:t> </a:t>
            </a:r>
            <a:r>
              <a:rPr lang="en-US" sz="2400" dirty="0" err="1">
                <a:solidFill>
                  <a:schemeClr val="bg1"/>
                </a:solidFill>
                <a:latin typeface="Candara" pitchFamily="34" charset="0"/>
              </a:rPr>
              <a:t>istedim</a:t>
            </a:r>
            <a:r>
              <a:rPr lang="en-US" sz="2400" dirty="0">
                <a:solidFill>
                  <a:schemeClr val="bg1"/>
                </a:solidFill>
                <a:latin typeface="Candara" pitchFamily="34" charset="0"/>
              </a:rPr>
              <a:t>.</a:t>
            </a:r>
          </a:p>
        </p:txBody>
      </p:sp>
    </p:spTree>
    <p:extLst>
      <p:ext uri="{BB962C8B-B14F-4D97-AF65-F5344CB8AC3E}">
        <p14:creationId xmlns="" xmlns:p14="http://schemas.microsoft.com/office/powerpoint/2010/main" val="5804720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64" presetClass="path" presetSubtype="0" accel="50000" decel="50000" fill="hold" grpId="0" nodeType="withEffect">
                                  <p:stCondLst>
                                    <p:cond delay="0"/>
                                  </p:stCondLst>
                                  <p:childTnLst>
                                    <p:animMotion origin="layout" path="M 5.55556E-7 3.7037E-7 L -0.00382 -0.33773 " pathEditMode="relative" rAng="0" ptsTypes="AA">
                                      <p:cBhvr>
                                        <p:cTn id="9" dur="1000" fill="hold"/>
                                        <p:tgtEl>
                                          <p:spTgt spid="6"/>
                                        </p:tgtEl>
                                        <p:attrNameLst>
                                          <p:attrName>ppt_x</p:attrName>
                                          <p:attrName>ppt_y</p:attrName>
                                        </p:attrNameLst>
                                      </p:cBhvr>
                                      <p:rCtr x="-191" y="-16898"/>
                                    </p:animMotion>
                                  </p:childTnLst>
                                </p:cTn>
                              </p:par>
                              <p:par>
                                <p:cTn id="10" presetID="9" presetClass="emph" presetSubtype="0" grpId="1" nodeType="withEffect">
                                  <p:stCondLst>
                                    <p:cond delay="0"/>
                                  </p:stCondLst>
                                  <p:childTnLst>
                                    <p:set>
                                      <p:cBhvr rctx="PPT">
                                        <p:cTn id="11" dur="indefinite"/>
                                        <p:tgtEl>
                                          <p:spTgt spid="6"/>
                                        </p:tgtEl>
                                        <p:attrNameLst>
                                          <p:attrName>style.opacity</p:attrName>
                                        </p:attrNameLst>
                                      </p:cBhvr>
                                      <p:to>
                                        <p:strVal val="0.75"/>
                                      </p:to>
                                    </p:set>
                                    <p:animEffect filter="image" prLst="opacity: 0.75">
                                      <p:cBhvr rctx="IE">
                                        <p:cTn id="12"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3608" y="0"/>
            <a:ext cx="8100392" cy="6858000"/>
          </a:xfrm>
          <a:prstGeom prst="rect">
            <a:avLst/>
          </a:prstGeom>
        </p:spPr>
      </p:pic>
      <p:sp>
        <p:nvSpPr>
          <p:cNvPr id="7" name="TextBox 6"/>
          <p:cNvSpPr txBox="1"/>
          <p:nvPr/>
        </p:nvSpPr>
        <p:spPr>
          <a:xfrm>
            <a:off x="1044624" y="159434"/>
            <a:ext cx="8855968" cy="707886"/>
          </a:xfrm>
          <a:prstGeom prst="rect">
            <a:avLst/>
          </a:prstGeom>
          <a:noFill/>
        </p:spPr>
        <p:txBody>
          <a:bodyPr wrap="square" rtlCol="0">
            <a:spAutoFit/>
          </a:bodyPr>
          <a:lstStyle/>
          <a:p>
            <a:r>
              <a:rPr lang="en-US" sz="4000" b="1" dirty="0" err="1">
                <a:solidFill>
                  <a:srgbClr val="FF0000"/>
                </a:solidFill>
                <a:latin typeface="Candara" pitchFamily="34" charset="0"/>
              </a:rPr>
              <a:t>Nasıl</a:t>
            </a:r>
            <a:r>
              <a:rPr lang="en-US" sz="4000" b="1" dirty="0">
                <a:solidFill>
                  <a:srgbClr val="FF0000"/>
                </a:solidFill>
                <a:latin typeface="Candara" pitchFamily="34" charset="0"/>
              </a:rPr>
              <a:t> </a:t>
            </a:r>
            <a:r>
              <a:rPr lang="en-US" sz="4000" b="1" dirty="0" err="1">
                <a:solidFill>
                  <a:srgbClr val="FF0000"/>
                </a:solidFill>
                <a:latin typeface="Candara" pitchFamily="34" charset="0"/>
              </a:rPr>
              <a:t>Kandırıyorlar</a:t>
            </a:r>
            <a:r>
              <a:rPr lang="en-US" sz="4000" b="1" dirty="0">
                <a:solidFill>
                  <a:srgbClr val="FF0000"/>
                </a:solidFill>
                <a:latin typeface="Candara" pitchFamily="34" charset="0"/>
              </a:rPr>
              <a:t>?</a:t>
            </a:r>
          </a:p>
        </p:txBody>
      </p:sp>
      <p:sp>
        <p:nvSpPr>
          <p:cNvPr id="6" name="TextBox 5"/>
          <p:cNvSpPr txBox="1"/>
          <p:nvPr/>
        </p:nvSpPr>
        <p:spPr>
          <a:xfrm>
            <a:off x="1065508" y="2708920"/>
            <a:ext cx="8619060" cy="3477875"/>
          </a:xfrm>
          <a:prstGeom prst="rect">
            <a:avLst/>
          </a:prstGeom>
          <a:noFill/>
        </p:spPr>
        <p:txBody>
          <a:bodyPr wrap="square" rtlCol="0">
            <a:spAutoFit/>
          </a:bodyPr>
          <a:lstStyle/>
          <a:p>
            <a:pPr marL="342900" indent="-342900">
              <a:buFontTx/>
              <a:buChar char="―"/>
            </a:pPr>
            <a:r>
              <a:rPr lang="en-US" sz="2000" dirty="0" err="1" smtClean="0">
                <a:solidFill>
                  <a:schemeClr val="bg1"/>
                </a:solidFill>
                <a:latin typeface="Candara" pitchFamily="34" charset="0"/>
              </a:rPr>
              <a:t>Benim</a:t>
            </a:r>
            <a:r>
              <a:rPr lang="en-US" sz="2000" dirty="0" smtClean="0">
                <a:solidFill>
                  <a:schemeClr val="bg1"/>
                </a:solidFill>
                <a:latin typeface="Candara" pitchFamily="34" charset="0"/>
              </a:rPr>
              <a:t> </a:t>
            </a:r>
            <a:r>
              <a:rPr lang="en-US" sz="2000" dirty="0" err="1">
                <a:solidFill>
                  <a:schemeClr val="bg1"/>
                </a:solidFill>
                <a:latin typeface="Candara" pitchFamily="34" charset="0"/>
              </a:rPr>
              <a:t>iradem</a:t>
            </a:r>
            <a:r>
              <a:rPr lang="en-US" sz="2000" dirty="0">
                <a:solidFill>
                  <a:schemeClr val="bg1"/>
                </a:solidFill>
                <a:latin typeface="Candara" pitchFamily="34" charset="0"/>
              </a:rPr>
              <a:t> </a:t>
            </a:r>
            <a:r>
              <a:rPr lang="en-US" sz="2000" dirty="0" err="1">
                <a:solidFill>
                  <a:schemeClr val="bg1"/>
                </a:solidFill>
                <a:latin typeface="Candara" pitchFamily="34" charset="0"/>
              </a:rPr>
              <a:t>güçlüdür</a:t>
            </a:r>
            <a:r>
              <a:rPr lang="en-US" sz="2000" dirty="0">
                <a:solidFill>
                  <a:schemeClr val="bg1"/>
                </a:solidFill>
                <a:latin typeface="Candara" pitchFamily="34" charset="0"/>
              </a:rPr>
              <a:t>, ben </a:t>
            </a:r>
            <a:r>
              <a:rPr lang="en-US" sz="2000" dirty="0" err="1">
                <a:solidFill>
                  <a:schemeClr val="bg1"/>
                </a:solidFill>
                <a:latin typeface="Candara" pitchFamily="34" charset="0"/>
              </a:rPr>
              <a:t>bağımlı</a:t>
            </a:r>
            <a:r>
              <a:rPr lang="en-US" sz="2000" dirty="0">
                <a:solidFill>
                  <a:schemeClr val="bg1"/>
                </a:solidFill>
                <a:latin typeface="Candara" pitchFamily="34" charset="0"/>
              </a:rPr>
              <a:t> </a:t>
            </a:r>
            <a:r>
              <a:rPr lang="en-US" sz="2000" dirty="0" err="1">
                <a:solidFill>
                  <a:schemeClr val="bg1"/>
                </a:solidFill>
                <a:latin typeface="Candara" pitchFamily="34" charset="0"/>
              </a:rPr>
              <a:t>olmam</a:t>
            </a:r>
            <a:r>
              <a:rPr lang="en-US" sz="2000" dirty="0">
                <a:solidFill>
                  <a:schemeClr val="bg1"/>
                </a:solidFill>
                <a:latin typeface="Candara" pitchFamily="34" charset="0"/>
              </a:rPr>
              <a:t>.</a:t>
            </a:r>
          </a:p>
          <a:p>
            <a:pPr marL="342900" indent="-342900">
              <a:buFontTx/>
              <a:buChar char="―"/>
            </a:pPr>
            <a:r>
              <a:rPr lang="en-US" sz="2000" dirty="0" smtClean="0">
                <a:solidFill>
                  <a:schemeClr val="bg1"/>
                </a:solidFill>
                <a:latin typeface="Candara" pitchFamily="34" charset="0"/>
              </a:rPr>
              <a:t>Ben </a:t>
            </a:r>
            <a:r>
              <a:rPr lang="en-US" sz="2000" dirty="0" err="1">
                <a:solidFill>
                  <a:schemeClr val="bg1"/>
                </a:solidFill>
                <a:latin typeface="Candara" pitchFamily="34" charset="0"/>
              </a:rPr>
              <a:t>kendimi</a:t>
            </a:r>
            <a:r>
              <a:rPr lang="en-US" sz="2000" dirty="0">
                <a:solidFill>
                  <a:schemeClr val="bg1"/>
                </a:solidFill>
                <a:latin typeface="Candara" pitchFamily="34" charset="0"/>
              </a:rPr>
              <a:t> </a:t>
            </a:r>
            <a:r>
              <a:rPr lang="en-US" sz="2000" dirty="0" err="1">
                <a:solidFill>
                  <a:schemeClr val="bg1"/>
                </a:solidFill>
                <a:latin typeface="Candara" pitchFamily="34" charset="0"/>
              </a:rPr>
              <a:t>kontrol</a:t>
            </a:r>
            <a:r>
              <a:rPr lang="en-US" sz="2000" dirty="0">
                <a:solidFill>
                  <a:schemeClr val="bg1"/>
                </a:solidFill>
                <a:latin typeface="Candara" pitchFamily="34" charset="0"/>
              </a:rPr>
              <a:t> </a:t>
            </a:r>
            <a:r>
              <a:rPr lang="en-US" sz="2000" dirty="0" err="1">
                <a:solidFill>
                  <a:schemeClr val="bg1"/>
                </a:solidFill>
                <a:latin typeface="Candara" pitchFamily="34" charset="0"/>
              </a:rPr>
              <a:t>edebilirim</a:t>
            </a:r>
            <a:r>
              <a:rPr lang="en-US" sz="2000" dirty="0">
                <a:solidFill>
                  <a:schemeClr val="bg1"/>
                </a:solidFill>
                <a:latin typeface="Candara" pitchFamily="34" charset="0"/>
              </a:rPr>
              <a:t>.</a:t>
            </a:r>
          </a:p>
          <a:p>
            <a:pPr marL="342900" indent="-342900">
              <a:buFontTx/>
              <a:buChar char="―"/>
            </a:pPr>
            <a:r>
              <a:rPr lang="en-US" sz="2000" dirty="0" err="1" smtClean="0">
                <a:solidFill>
                  <a:schemeClr val="bg1"/>
                </a:solidFill>
                <a:latin typeface="Candara" pitchFamily="34" charset="0"/>
              </a:rPr>
              <a:t>Ottur</a:t>
            </a:r>
            <a:r>
              <a:rPr lang="en-US" sz="2000" dirty="0">
                <a:solidFill>
                  <a:schemeClr val="bg1"/>
                </a:solidFill>
                <a:latin typeface="Candara" pitchFamily="34" charset="0"/>
              </a:rPr>
              <a:t>, </a:t>
            </a:r>
            <a:r>
              <a:rPr lang="en-US" sz="2000" dirty="0" err="1">
                <a:solidFill>
                  <a:schemeClr val="bg1"/>
                </a:solidFill>
                <a:latin typeface="Candara" pitchFamily="34" charset="0"/>
              </a:rPr>
              <a:t>zararı</a:t>
            </a:r>
            <a:r>
              <a:rPr lang="en-US" sz="2000" dirty="0">
                <a:solidFill>
                  <a:schemeClr val="bg1"/>
                </a:solidFill>
                <a:latin typeface="Candara" pitchFamily="34" charset="0"/>
              </a:rPr>
              <a:t> </a:t>
            </a:r>
            <a:r>
              <a:rPr lang="en-US" sz="2000" dirty="0" err="1">
                <a:solidFill>
                  <a:schemeClr val="bg1"/>
                </a:solidFill>
                <a:latin typeface="Candara" pitchFamily="34" charset="0"/>
              </a:rPr>
              <a:t>yoktur</a:t>
            </a:r>
            <a:r>
              <a:rPr lang="en-US" sz="2000" dirty="0">
                <a:solidFill>
                  <a:schemeClr val="bg1"/>
                </a:solidFill>
                <a:latin typeface="Candara" pitchFamily="34" charset="0"/>
              </a:rPr>
              <a:t>. </a:t>
            </a:r>
            <a:r>
              <a:rPr lang="en-US" sz="2000" dirty="0" err="1">
                <a:solidFill>
                  <a:schemeClr val="bg1"/>
                </a:solidFill>
                <a:latin typeface="Candara" pitchFamily="34" charset="0"/>
              </a:rPr>
              <a:t>Bağımlılık</a:t>
            </a:r>
            <a:r>
              <a:rPr lang="en-US" sz="2000" dirty="0">
                <a:solidFill>
                  <a:schemeClr val="bg1"/>
                </a:solidFill>
                <a:latin typeface="Candara" pitchFamily="34" charset="0"/>
              </a:rPr>
              <a:t> da </a:t>
            </a:r>
            <a:r>
              <a:rPr lang="en-US" sz="2000" dirty="0" err="1">
                <a:solidFill>
                  <a:schemeClr val="bg1"/>
                </a:solidFill>
                <a:latin typeface="Candara" pitchFamily="34" charset="0"/>
              </a:rPr>
              <a:t>yapmaz</a:t>
            </a:r>
            <a:r>
              <a:rPr lang="en-US" sz="2000" dirty="0">
                <a:solidFill>
                  <a:schemeClr val="bg1"/>
                </a:solidFill>
                <a:latin typeface="Candara" pitchFamily="34" charset="0"/>
              </a:rPr>
              <a:t>.</a:t>
            </a:r>
          </a:p>
          <a:p>
            <a:pPr marL="342900" indent="-342900">
              <a:buFontTx/>
              <a:buChar char="―"/>
            </a:pPr>
            <a:r>
              <a:rPr lang="en-US" sz="2000" dirty="0" err="1" smtClean="0">
                <a:solidFill>
                  <a:schemeClr val="bg1"/>
                </a:solidFill>
                <a:latin typeface="Candara" pitchFamily="34" charset="0"/>
              </a:rPr>
              <a:t>Bir</a:t>
            </a:r>
            <a:r>
              <a:rPr lang="en-US" sz="2000" dirty="0" smtClean="0">
                <a:solidFill>
                  <a:schemeClr val="bg1"/>
                </a:solidFill>
                <a:latin typeface="Candara" pitchFamily="34" charset="0"/>
              </a:rPr>
              <a:t> </a:t>
            </a:r>
            <a:r>
              <a:rPr lang="en-US" sz="2000" dirty="0" err="1">
                <a:solidFill>
                  <a:schemeClr val="bg1"/>
                </a:solidFill>
                <a:latin typeface="Candara" pitchFamily="34" charset="0"/>
              </a:rPr>
              <a:t>kere</a:t>
            </a:r>
            <a:r>
              <a:rPr lang="en-US" sz="2000" dirty="0">
                <a:solidFill>
                  <a:schemeClr val="bg1"/>
                </a:solidFill>
                <a:latin typeface="Candara" pitchFamily="34" charset="0"/>
              </a:rPr>
              <a:t> </a:t>
            </a:r>
            <a:r>
              <a:rPr lang="en-US" sz="2000" dirty="0" err="1">
                <a:solidFill>
                  <a:schemeClr val="bg1"/>
                </a:solidFill>
                <a:latin typeface="Candara" pitchFamily="34" charset="0"/>
              </a:rPr>
              <a:t>kullanmaktan</a:t>
            </a:r>
            <a:r>
              <a:rPr lang="en-US" sz="2000" dirty="0">
                <a:solidFill>
                  <a:schemeClr val="bg1"/>
                </a:solidFill>
                <a:latin typeface="Candara" pitchFamily="34" charset="0"/>
              </a:rPr>
              <a:t> </a:t>
            </a:r>
            <a:r>
              <a:rPr lang="en-US" sz="2000" dirty="0" err="1">
                <a:solidFill>
                  <a:schemeClr val="bg1"/>
                </a:solidFill>
                <a:latin typeface="Candara" pitchFamily="34" charset="0"/>
              </a:rPr>
              <a:t>bir</a:t>
            </a:r>
            <a:r>
              <a:rPr lang="en-US" sz="2000" dirty="0">
                <a:solidFill>
                  <a:schemeClr val="bg1"/>
                </a:solidFill>
                <a:latin typeface="Candara" pitchFamily="34" charset="0"/>
              </a:rPr>
              <a:t> </a:t>
            </a:r>
            <a:r>
              <a:rPr lang="en-US" sz="2000" dirty="0" err="1">
                <a:solidFill>
                  <a:schemeClr val="bg1"/>
                </a:solidFill>
                <a:latin typeface="Candara" pitchFamily="34" charset="0"/>
              </a:rPr>
              <a:t>şey</a:t>
            </a:r>
            <a:r>
              <a:rPr lang="en-US" sz="2000" dirty="0">
                <a:solidFill>
                  <a:schemeClr val="bg1"/>
                </a:solidFill>
                <a:latin typeface="Candara" pitchFamily="34" charset="0"/>
              </a:rPr>
              <a:t> </a:t>
            </a:r>
            <a:r>
              <a:rPr lang="en-US" sz="2000" dirty="0" err="1">
                <a:solidFill>
                  <a:schemeClr val="bg1"/>
                </a:solidFill>
                <a:latin typeface="Candara" pitchFamily="34" charset="0"/>
              </a:rPr>
              <a:t>çıkmaz</a:t>
            </a:r>
            <a:r>
              <a:rPr lang="en-US" sz="2000" dirty="0">
                <a:solidFill>
                  <a:schemeClr val="bg1"/>
                </a:solidFill>
                <a:latin typeface="Candara" pitchFamily="34" charset="0"/>
              </a:rPr>
              <a:t>.</a:t>
            </a:r>
          </a:p>
          <a:p>
            <a:pPr marL="342900" indent="-342900">
              <a:buFontTx/>
              <a:buChar char="―"/>
            </a:pPr>
            <a:r>
              <a:rPr lang="en-US" sz="2000" dirty="0" err="1" smtClean="0">
                <a:solidFill>
                  <a:schemeClr val="bg1"/>
                </a:solidFill>
                <a:latin typeface="Candara" pitchFamily="34" charset="0"/>
              </a:rPr>
              <a:t>Sadece</a:t>
            </a:r>
            <a:r>
              <a:rPr lang="en-US" sz="2000" dirty="0" smtClean="0">
                <a:solidFill>
                  <a:schemeClr val="bg1"/>
                </a:solidFill>
                <a:latin typeface="Candara" pitchFamily="34" charset="0"/>
              </a:rPr>
              <a:t> </a:t>
            </a:r>
            <a:r>
              <a:rPr lang="en-US" sz="2000" dirty="0" err="1">
                <a:solidFill>
                  <a:schemeClr val="bg1"/>
                </a:solidFill>
                <a:latin typeface="Candara" pitchFamily="34" charset="0"/>
              </a:rPr>
              <a:t>zayıf</a:t>
            </a:r>
            <a:r>
              <a:rPr lang="en-US" sz="2000" dirty="0">
                <a:solidFill>
                  <a:schemeClr val="bg1"/>
                </a:solidFill>
                <a:latin typeface="Candara" pitchFamily="34" charset="0"/>
              </a:rPr>
              <a:t> </a:t>
            </a:r>
            <a:r>
              <a:rPr lang="en-US" sz="2000" dirty="0" err="1">
                <a:solidFill>
                  <a:schemeClr val="bg1"/>
                </a:solidFill>
                <a:latin typeface="Candara" pitchFamily="34" charset="0"/>
              </a:rPr>
              <a:t>insanlar</a:t>
            </a:r>
            <a:r>
              <a:rPr lang="en-US" sz="2000" dirty="0">
                <a:solidFill>
                  <a:schemeClr val="bg1"/>
                </a:solidFill>
                <a:latin typeface="Candara" pitchFamily="34" charset="0"/>
              </a:rPr>
              <a:t> </a:t>
            </a:r>
            <a:r>
              <a:rPr lang="en-US" sz="2000" dirty="0" err="1">
                <a:solidFill>
                  <a:schemeClr val="bg1"/>
                </a:solidFill>
                <a:latin typeface="Candara" pitchFamily="34" charset="0"/>
              </a:rPr>
              <a:t>bağımlı</a:t>
            </a:r>
            <a:r>
              <a:rPr lang="en-US" sz="2000" dirty="0">
                <a:solidFill>
                  <a:schemeClr val="bg1"/>
                </a:solidFill>
                <a:latin typeface="Candara" pitchFamily="34" charset="0"/>
              </a:rPr>
              <a:t> </a:t>
            </a:r>
            <a:r>
              <a:rPr lang="en-US" sz="2000" dirty="0" err="1">
                <a:solidFill>
                  <a:schemeClr val="bg1"/>
                </a:solidFill>
                <a:latin typeface="Candara" pitchFamily="34" charset="0"/>
              </a:rPr>
              <a:t>olur</a:t>
            </a:r>
            <a:r>
              <a:rPr lang="en-US" sz="2000" dirty="0">
                <a:solidFill>
                  <a:schemeClr val="bg1"/>
                </a:solidFill>
                <a:latin typeface="Candara" pitchFamily="34" charset="0"/>
              </a:rPr>
              <a:t>.</a:t>
            </a:r>
          </a:p>
          <a:p>
            <a:pPr marL="342900" indent="-342900">
              <a:buFontTx/>
              <a:buChar char="―"/>
            </a:pPr>
            <a:r>
              <a:rPr lang="en-US" sz="2000" dirty="0" err="1" smtClean="0">
                <a:solidFill>
                  <a:schemeClr val="bg1"/>
                </a:solidFill>
                <a:latin typeface="Candara" pitchFamily="34" charset="0"/>
              </a:rPr>
              <a:t>Ara</a:t>
            </a:r>
            <a:r>
              <a:rPr lang="en-US" sz="2000" dirty="0" smtClean="0">
                <a:solidFill>
                  <a:schemeClr val="bg1"/>
                </a:solidFill>
                <a:latin typeface="Candara" pitchFamily="34" charset="0"/>
              </a:rPr>
              <a:t> </a:t>
            </a:r>
            <a:r>
              <a:rPr lang="en-US" sz="2000" dirty="0" err="1">
                <a:solidFill>
                  <a:schemeClr val="bg1"/>
                </a:solidFill>
                <a:latin typeface="Candara" pitchFamily="34" charset="0"/>
              </a:rPr>
              <a:t>sıra</a:t>
            </a:r>
            <a:r>
              <a:rPr lang="en-US" sz="2000" dirty="0">
                <a:solidFill>
                  <a:schemeClr val="bg1"/>
                </a:solidFill>
                <a:latin typeface="Candara" pitchFamily="34" charset="0"/>
              </a:rPr>
              <a:t> </a:t>
            </a:r>
            <a:r>
              <a:rPr lang="en-US" sz="2000" dirty="0" err="1">
                <a:solidFill>
                  <a:schemeClr val="bg1"/>
                </a:solidFill>
                <a:latin typeface="Candara" pitchFamily="34" charset="0"/>
              </a:rPr>
              <a:t>kullanmakla</a:t>
            </a:r>
            <a:r>
              <a:rPr lang="en-US" sz="2000" dirty="0">
                <a:solidFill>
                  <a:schemeClr val="bg1"/>
                </a:solidFill>
                <a:latin typeface="Candara" pitchFamily="34" charset="0"/>
              </a:rPr>
              <a:t> </a:t>
            </a:r>
            <a:r>
              <a:rPr lang="en-US" sz="2000" dirty="0" err="1">
                <a:solidFill>
                  <a:schemeClr val="bg1"/>
                </a:solidFill>
                <a:latin typeface="Candara" pitchFamily="34" charset="0"/>
              </a:rPr>
              <a:t>bir</a:t>
            </a:r>
            <a:r>
              <a:rPr lang="en-US" sz="2000" dirty="0">
                <a:solidFill>
                  <a:schemeClr val="bg1"/>
                </a:solidFill>
                <a:latin typeface="Candara" pitchFamily="34" charset="0"/>
              </a:rPr>
              <a:t> </a:t>
            </a:r>
            <a:r>
              <a:rPr lang="en-US" sz="2000" dirty="0" err="1">
                <a:solidFill>
                  <a:schemeClr val="bg1"/>
                </a:solidFill>
                <a:latin typeface="Candara" pitchFamily="34" charset="0"/>
              </a:rPr>
              <a:t>şeycik</a:t>
            </a:r>
            <a:r>
              <a:rPr lang="en-US" sz="2000" dirty="0">
                <a:solidFill>
                  <a:schemeClr val="bg1"/>
                </a:solidFill>
                <a:latin typeface="Candara" pitchFamily="34" charset="0"/>
              </a:rPr>
              <a:t> </a:t>
            </a:r>
            <a:r>
              <a:rPr lang="en-US" sz="2000" dirty="0" err="1">
                <a:solidFill>
                  <a:schemeClr val="bg1"/>
                </a:solidFill>
                <a:latin typeface="Candara" pitchFamily="34" charset="0"/>
              </a:rPr>
              <a:t>olmaz</a:t>
            </a:r>
            <a:r>
              <a:rPr lang="en-US" sz="2000" dirty="0">
                <a:solidFill>
                  <a:schemeClr val="bg1"/>
                </a:solidFill>
                <a:latin typeface="Candara" pitchFamily="34" charset="0"/>
              </a:rPr>
              <a:t>.</a:t>
            </a:r>
          </a:p>
          <a:p>
            <a:pPr marL="342900" indent="-342900">
              <a:buFontTx/>
              <a:buChar char="―"/>
            </a:pPr>
            <a:r>
              <a:rPr lang="en-US" sz="2000" dirty="0" err="1" smtClean="0">
                <a:solidFill>
                  <a:schemeClr val="bg1"/>
                </a:solidFill>
                <a:latin typeface="Candara" pitchFamily="34" charset="0"/>
              </a:rPr>
              <a:t>Herkes</a:t>
            </a:r>
            <a:r>
              <a:rPr lang="en-US" sz="2000" dirty="0" smtClean="0">
                <a:solidFill>
                  <a:schemeClr val="bg1"/>
                </a:solidFill>
                <a:latin typeface="Candara" pitchFamily="34" charset="0"/>
              </a:rPr>
              <a:t> </a:t>
            </a:r>
            <a:r>
              <a:rPr lang="en-US" sz="2000" dirty="0" err="1">
                <a:solidFill>
                  <a:schemeClr val="bg1"/>
                </a:solidFill>
                <a:latin typeface="Candara" pitchFamily="34" charset="0"/>
              </a:rPr>
              <a:t>kullanıyor</a:t>
            </a:r>
            <a:r>
              <a:rPr lang="en-US" sz="2000" dirty="0">
                <a:solidFill>
                  <a:schemeClr val="bg1"/>
                </a:solidFill>
                <a:latin typeface="Candara" pitchFamily="34" charset="0"/>
              </a:rPr>
              <a:t>, </a:t>
            </a:r>
            <a:r>
              <a:rPr lang="en-US" sz="2000" dirty="0" err="1">
                <a:solidFill>
                  <a:schemeClr val="bg1"/>
                </a:solidFill>
                <a:latin typeface="Candara" pitchFamily="34" charset="0"/>
              </a:rPr>
              <a:t>bir</a:t>
            </a:r>
            <a:r>
              <a:rPr lang="en-US" sz="2000" dirty="0">
                <a:solidFill>
                  <a:schemeClr val="bg1"/>
                </a:solidFill>
                <a:latin typeface="Candara" pitchFamily="34" charset="0"/>
              </a:rPr>
              <a:t> </a:t>
            </a:r>
            <a:r>
              <a:rPr lang="en-US" sz="2000" dirty="0" err="1">
                <a:solidFill>
                  <a:schemeClr val="bg1"/>
                </a:solidFill>
                <a:latin typeface="Candara" pitchFamily="34" charset="0"/>
              </a:rPr>
              <a:t>şey</a:t>
            </a:r>
            <a:r>
              <a:rPr lang="en-US" sz="2000" dirty="0">
                <a:solidFill>
                  <a:schemeClr val="bg1"/>
                </a:solidFill>
                <a:latin typeface="Candara" pitchFamily="34" charset="0"/>
              </a:rPr>
              <a:t> </a:t>
            </a:r>
            <a:r>
              <a:rPr lang="en-US" sz="2000" dirty="0" err="1">
                <a:solidFill>
                  <a:schemeClr val="bg1"/>
                </a:solidFill>
                <a:latin typeface="Candara" pitchFamily="34" charset="0"/>
              </a:rPr>
              <a:t>olmuyor</a:t>
            </a:r>
            <a:r>
              <a:rPr lang="en-US" sz="2000" dirty="0">
                <a:solidFill>
                  <a:schemeClr val="bg1"/>
                </a:solidFill>
                <a:latin typeface="Candara" pitchFamily="34" charset="0"/>
              </a:rPr>
              <a:t>.</a:t>
            </a:r>
          </a:p>
          <a:p>
            <a:pPr marL="342900" indent="-342900">
              <a:buFontTx/>
              <a:buChar char="―"/>
            </a:pPr>
            <a:r>
              <a:rPr lang="en-US" sz="2000" dirty="0" err="1" smtClean="0">
                <a:solidFill>
                  <a:schemeClr val="bg1"/>
                </a:solidFill>
                <a:latin typeface="Candara" pitchFamily="34" charset="0"/>
              </a:rPr>
              <a:t>Madde</a:t>
            </a:r>
            <a:r>
              <a:rPr lang="en-US" sz="2000" dirty="0" smtClean="0">
                <a:solidFill>
                  <a:schemeClr val="bg1"/>
                </a:solidFill>
                <a:latin typeface="Candara" pitchFamily="34" charset="0"/>
              </a:rPr>
              <a:t> </a:t>
            </a:r>
            <a:r>
              <a:rPr lang="en-US" sz="2000" dirty="0" err="1">
                <a:solidFill>
                  <a:schemeClr val="bg1"/>
                </a:solidFill>
                <a:latin typeface="Candara" pitchFamily="34" charset="0"/>
              </a:rPr>
              <a:t>kullanımı</a:t>
            </a:r>
            <a:r>
              <a:rPr lang="en-US" sz="2000" dirty="0">
                <a:solidFill>
                  <a:schemeClr val="bg1"/>
                </a:solidFill>
                <a:latin typeface="Candara" pitchFamily="34" charset="0"/>
              </a:rPr>
              <a:t> </a:t>
            </a:r>
            <a:r>
              <a:rPr lang="en-US" sz="2000" dirty="0" err="1">
                <a:solidFill>
                  <a:schemeClr val="bg1"/>
                </a:solidFill>
                <a:latin typeface="Candara" pitchFamily="34" charset="0"/>
              </a:rPr>
              <a:t>arkadaşlık</a:t>
            </a:r>
            <a:r>
              <a:rPr lang="en-US" sz="2000" dirty="0">
                <a:solidFill>
                  <a:schemeClr val="bg1"/>
                </a:solidFill>
                <a:latin typeface="Candara" pitchFamily="34" charset="0"/>
              </a:rPr>
              <a:t> </a:t>
            </a:r>
            <a:r>
              <a:rPr lang="en-US" sz="2000" dirty="0" err="1">
                <a:solidFill>
                  <a:schemeClr val="bg1"/>
                </a:solidFill>
                <a:latin typeface="Candara" pitchFamily="34" charset="0"/>
              </a:rPr>
              <a:t>ilişkilerini</a:t>
            </a:r>
            <a:r>
              <a:rPr lang="en-US" sz="2000" dirty="0">
                <a:solidFill>
                  <a:schemeClr val="bg1"/>
                </a:solidFill>
                <a:latin typeface="Candara" pitchFamily="34" charset="0"/>
              </a:rPr>
              <a:t> </a:t>
            </a:r>
            <a:r>
              <a:rPr lang="en-US" sz="2000" dirty="0" err="1">
                <a:solidFill>
                  <a:schemeClr val="bg1"/>
                </a:solidFill>
                <a:latin typeface="Candara" pitchFamily="34" charset="0"/>
              </a:rPr>
              <a:t>arttırır</a:t>
            </a:r>
            <a:r>
              <a:rPr lang="en-US" sz="2000" dirty="0">
                <a:solidFill>
                  <a:schemeClr val="bg1"/>
                </a:solidFill>
                <a:latin typeface="Candara" pitchFamily="34" charset="0"/>
              </a:rPr>
              <a:t>, </a:t>
            </a:r>
            <a:r>
              <a:rPr lang="en-US" sz="2000" dirty="0" err="1">
                <a:solidFill>
                  <a:schemeClr val="bg1"/>
                </a:solidFill>
                <a:latin typeface="Candara" pitchFamily="34" charset="0"/>
              </a:rPr>
              <a:t>bağları</a:t>
            </a:r>
            <a:r>
              <a:rPr lang="en-US" sz="2000" dirty="0">
                <a:solidFill>
                  <a:schemeClr val="bg1"/>
                </a:solidFill>
                <a:latin typeface="Candara" pitchFamily="34" charset="0"/>
              </a:rPr>
              <a:t> </a:t>
            </a:r>
            <a:r>
              <a:rPr lang="en-US" sz="2000" dirty="0" err="1">
                <a:solidFill>
                  <a:schemeClr val="bg1"/>
                </a:solidFill>
                <a:latin typeface="Candara" pitchFamily="34" charset="0"/>
              </a:rPr>
              <a:t>kuvvetlendirir</a:t>
            </a:r>
            <a:r>
              <a:rPr lang="en-US" sz="2000" dirty="0">
                <a:solidFill>
                  <a:schemeClr val="bg1"/>
                </a:solidFill>
                <a:latin typeface="Candara" pitchFamily="34" charset="0"/>
              </a:rPr>
              <a:t>.</a:t>
            </a:r>
          </a:p>
          <a:p>
            <a:pPr marL="342900" indent="-342900">
              <a:buFontTx/>
              <a:buChar char="―"/>
            </a:pPr>
            <a:r>
              <a:rPr lang="en-US" sz="2000" dirty="0" err="1" smtClean="0">
                <a:solidFill>
                  <a:schemeClr val="bg1"/>
                </a:solidFill>
                <a:latin typeface="Candara" pitchFamily="34" charset="0"/>
              </a:rPr>
              <a:t>Bağımlılık</a:t>
            </a:r>
            <a:r>
              <a:rPr lang="en-US" sz="2000" dirty="0" smtClean="0">
                <a:solidFill>
                  <a:schemeClr val="bg1"/>
                </a:solidFill>
                <a:latin typeface="Candara" pitchFamily="34" charset="0"/>
              </a:rPr>
              <a:t> </a:t>
            </a:r>
            <a:r>
              <a:rPr lang="en-US" sz="2000" dirty="0" err="1">
                <a:solidFill>
                  <a:schemeClr val="bg1"/>
                </a:solidFill>
                <a:latin typeface="Candara" pitchFamily="34" charset="0"/>
              </a:rPr>
              <a:t>yapıcı</a:t>
            </a:r>
            <a:r>
              <a:rPr lang="en-US" sz="2000" dirty="0">
                <a:solidFill>
                  <a:schemeClr val="bg1"/>
                </a:solidFill>
                <a:latin typeface="Candara" pitchFamily="34" charset="0"/>
              </a:rPr>
              <a:t> </a:t>
            </a:r>
            <a:r>
              <a:rPr lang="en-US" sz="2000" dirty="0" err="1">
                <a:solidFill>
                  <a:schemeClr val="bg1"/>
                </a:solidFill>
                <a:latin typeface="Candara" pitchFamily="34" charset="0"/>
              </a:rPr>
              <a:t>madde</a:t>
            </a:r>
            <a:r>
              <a:rPr lang="en-US" sz="2000" dirty="0">
                <a:solidFill>
                  <a:schemeClr val="bg1"/>
                </a:solidFill>
                <a:latin typeface="Candara" pitchFamily="34" charset="0"/>
              </a:rPr>
              <a:t> </a:t>
            </a:r>
            <a:r>
              <a:rPr lang="en-US" sz="2000" dirty="0" err="1">
                <a:solidFill>
                  <a:schemeClr val="bg1"/>
                </a:solidFill>
                <a:latin typeface="Candara" pitchFamily="34" charset="0"/>
              </a:rPr>
              <a:t>kullanmak</a:t>
            </a:r>
            <a:r>
              <a:rPr lang="en-US" sz="2000" dirty="0">
                <a:solidFill>
                  <a:schemeClr val="bg1"/>
                </a:solidFill>
                <a:latin typeface="Candara" pitchFamily="34" charset="0"/>
              </a:rPr>
              <a:t> </a:t>
            </a:r>
            <a:r>
              <a:rPr lang="en-US" sz="2000" dirty="0" err="1">
                <a:solidFill>
                  <a:schemeClr val="bg1"/>
                </a:solidFill>
                <a:latin typeface="Candara" pitchFamily="34" charset="0"/>
              </a:rPr>
              <a:t>insanın</a:t>
            </a:r>
            <a:r>
              <a:rPr lang="en-US" sz="2000" dirty="0">
                <a:solidFill>
                  <a:schemeClr val="bg1"/>
                </a:solidFill>
                <a:latin typeface="Candara" pitchFamily="34" charset="0"/>
              </a:rPr>
              <a:t> </a:t>
            </a:r>
            <a:r>
              <a:rPr lang="en-US" sz="2000" dirty="0" err="1">
                <a:solidFill>
                  <a:schemeClr val="bg1"/>
                </a:solidFill>
                <a:latin typeface="Candara" pitchFamily="34" charset="0"/>
              </a:rPr>
              <a:t>sosyal</a:t>
            </a:r>
            <a:r>
              <a:rPr lang="en-US" sz="2000" dirty="0">
                <a:solidFill>
                  <a:schemeClr val="bg1"/>
                </a:solidFill>
                <a:latin typeface="Candara" pitchFamily="34" charset="0"/>
              </a:rPr>
              <a:t> </a:t>
            </a:r>
            <a:r>
              <a:rPr lang="en-US" sz="2000" dirty="0" err="1">
                <a:solidFill>
                  <a:schemeClr val="bg1"/>
                </a:solidFill>
                <a:latin typeface="Candara" pitchFamily="34" charset="0"/>
              </a:rPr>
              <a:t>çevresinin</a:t>
            </a:r>
            <a:r>
              <a:rPr lang="en-US" sz="2000" dirty="0">
                <a:solidFill>
                  <a:schemeClr val="bg1"/>
                </a:solidFill>
                <a:latin typeface="Candara" pitchFamily="34" charset="0"/>
              </a:rPr>
              <a:t> </a:t>
            </a:r>
            <a:endParaRPr lang="tr-TR" sz="2000" dirty="0" smtClean="0">
              <a:solidFill>
                <a:schemeClr val="bg1"/>
              </a:solidFill>
              <a:latin typeface="Candara" pitchFamily="34" charset="0"/>
            </a:endParaRPr>
          </a:p>
          <a:p>
            <a:r>
              <a:rPr lang="tr-TR" sz="2000" dirty="0">
                <a:solidFill>
                  <a:schemeClr val="bg1"/>
                </a:solidFill>
                <a:latin typeface="Candara" pitchFamily="34" charset="0"/>
              </a:rPr>
              <a:t> </a:t>
            </a:r>
            <a:r>
              <a:rPr lang="tr-TR" sz="2000" dirty="0" smtClean="0">
                <a:solidFill>
                  <a:schemeClr val="bg1"/>
                </a:solidFill>
                <a:latin typeface="Candara" pitchFamily="34" charset="0"/>
              </a:rPr>
              <a:t>    </a:t>
            </a:r>
            <a:r>
              <a:rPr lang="en-US" sz="2000" dirty="0" err="1" smtClean="0">
                <a:solidFill>
                  <a:schemeClr val="bg1"/>
                </a:solidFill>
                <a:latin typeface="Candara" pitchFamily="34" charset="0"/>
              </a:rPr>
              <a:t>genişlemesine</a:t>
            </a:r>
            <a:r>
              <a:rPr lang="en-US" sz="2000" dirty="0" smtClean="0">
                <a:solidFill>
                  <a:schemeClr val="bg1"/>
                </a:solidFill>
                <a:latin typeface="Candara" pitchFamily="34" charset="0"/>
              </a:rPr>
              <a:t> </a:t>
            </a:r>
            <a:r>
              <a:rPr lang="en-US" sz="2000" dirty="0" err="1">
                <a:solidFill>
                  <a:schemeClr val="bg1"/>
                </a:solidFill>
                <a:latin typeface="Candara" pitchFamily="34" charset="0"/>
              </a:rPr>
              <a:t>yardımcı</a:t>
            </a:r>
            <a:r>
              <a:rPr lang="en-US" sz="2000" dirty="0">
                <a:solidFill>
                  <a:schemeClr val="bg1"/>
                </a:solidFill>
                <a:latin typeface="Candara" pitchFamily="34" charset="0"/>
              </a:rPr>
              <a:t> </a:t>
            </a:r>
            <a:r>
              <a:rPr lang="en-US" sz="2000" dirty="0" err="1">
                <a:solidFill>
                  <a:schemeClr val="bg1"/>
                </a:solidFill>
                <a:latin typeface="Candara" pitchFamily="34" charset="0"/>
              </a:rPr>
              <a:t>olur</a:t>
            </a:r>
            <a:r>
              <a:rPr lang="en-US" sz="2000" dirty="0">
                <a:solidFill>
                  <a:schemeClr val="bg1"/>
                </a:solidFill>
                <a:latin typeface="Candara" pitchFamily="34" charset="0"/>
              </a:rPr>
              <a:t>.</a:t>
            </a:r>
          </a:p>
          <a:p>
            <a:pPr marL="342900" indent="-342900">
              <a:buFontTx/>
              <a:buChar char="―"/>
            </a:pPr>
            <a:r>
              <a:rPr lang="en-US" sz="2000" dirty="0" err="1" smtClean="0">
                <a:solidFill>
                  <a:schemeClr val="bg1"/>
                </a:solidFill>
                <a:latin typeface="Candara" pitchFamily="34" charset="0"/>
              </a:rPr>
              <a:t>Madde</a:t>
            </a:r>
            <a:r>
              <a:rPr lang="en-US" sz="2000" dirty="0">
                <a:solidFill>
                  <a:schemeClr val="bg1"/>
                </a:solidFill>
                <a:latin typeface="Candara" pitchFamily="34" charset="0"/>
              </a:rPr>
              <a:t>, </a:t>
            </a:r>
            <a:r>
              <a:rPr lang="en-US" sz="2000" dirty="0" err="1">
                <a:solidFill>
                  <a:schemeClr val="bg1"/>
                </a:solidFill>
                <a:latin typeface="Candara" pitchFamily="34" charset="0"/>
              </a:rPr>
              <a:t>sadece</a:t>
            </a:r>
            <a:r>
              <a:rPr lang="en-US" sz="2000" dirty="0">
                <a:solidFill>
                  <a:schemeClr val="bg1"/>
                </a:solidFill>
                <a:latin typeface="Candara" pitchFamily="34" charset="0"/>
              </a:rPr>
              <a:t> </a:t>
            </a:r>
            <a:r>
              <a:rPr lang="en-US" sz="2000" dirty="0" err="1">
                <a:solidFill>
                  <a:schemeClr val="bg1"/>
                </a:solidFill>
                <a:latin typeface="Candara" pitchFamily="34" charset="0"/>
              </a:rPr>
              <a:t>kullanan</a:t>
            </a:r>
            <a:r>
              <a:rPr lang="en-US" sz="2000" dirty="0">
                <a:solidFill>
                  <a:schemeClr val="bg1"/>
                </a:solidFill>
                <a:latin typeface="Candara" pitchFamily="34" charset="0"/>
              </a:rPr>
              <a:t> </a:t>
            </a:r>
            <a:r>
              <a:rPr lang="en-US" sz="2000" dirty="0" err="1">
                <a:solidFill>
                  <a:schemeClr val="bg1"/>
                </a:solidFill>
                <a:latin typeface="Candara" pitchFamily="34" charset="0"/>
              </a:rPr>
              <a:t>kişiye</a:t>
            </a:r>
            <a:r>
              <a:rPr lang="en-US" sz="2000" dirty="0">
                <a:solidFill>
                  <a:schemeClr val="bg1"/>
                </a:solidFill>
                <a:latin typeface="Candara" pitchFamily="34" charset="0"/>
              </a:rPr>
              <a:t> </a:t>
            </a:r>
            <a:r>
              <a:rPr lang="en-US" sz="2000" dirty="0" err="1">
                <a:solidFill>
                  <a:schemeClr val="bg1"/>
                </a:solidFill>
                <a:latin typeface="Candara" pitchFamily="34" charset="0"/>
              </a:rPr>
              <a:t>zarar</a:t>
            </a:r>
            <a:r>
              <a:rPr lang="en-US" sz="2000" dirty="0">
                <a:solidFill>
                  <a:schemeClr val="bg1"/>
                </a:solidFill>
                <a:latin typeface="Candara" pitchFamily="34" charset="0"/>
              </a:rPr>
              <a:t> </a:t>
            </a:r>
            <a:r>
              <a:rPr lang="en-US" sz="2000" dirty="0" err="1">
                <a:solidFill>
                  <a:schemeClr val="bg1"/>
                </a:solidFill>
                <a:latin typeface="Candara" pitchFamily="34" charset="0"/>
              </a:rPr>
              <a:t>verir</a:t>
            </a:r>
            <a:r>
              <a:rPr lang="en-US" sz="2000" dirty="0">
                <a:solidFill>
                  <a:schemeClr val="bg1"/>
                </a:solidFill>
                <a:latin typeface="Candara" pitchFamily="34" charset="0"/>
              </a:rPr>
              <a:t>.</a:t>
            </a:r>
          </a:p>
        </p:txBody>
      </p:sp>
      <p:sp>
        <p:nvSpPr>
          <p:cNvPr id="4" name="TextBox 3"/>
          <p:cNvSpPr txBox="1"/>
          <p:nvPr/>
        </p:nvSpPr>
        <p:spPr>
          <a:xfrm>
            <a:off x="1331640" y="994322"/>
            <a:ext cx="7704856" cy="1323439"/>
          </a:xfrm>
          <a:prstGeom prst="rect">
            <a:avLst/>
          </a:prstGeom>
          <a:noFill/>
        </p:spPr>
        <p:txBody>
          <a:bodyPr wrap="square" rtlCol="0">
            <a:spAutoFit/>
          </a:bodyPr>
          <a:lstStyle/>
          <a:p>
            <a:r>
              <a:rPr lang="tr-TR" sz="2000" b="1" dirty="0" smtClean="0">
                <a:solidFill>
                  <a:schemeClr val="bg1"/>
                </a:solidFill>
                <a:latin typeface="Candara" pitchFamily="34" charset="0"/>
              </a:rPr>
              <a:t>	</a:t>
            </a:r>
            <a:r>
              <a:rPr lang="en-US" sz="2000" b="1" dirty="0" err="1" smtClean="0">
                <a:solidFill>
                  <a:schemeClr val="bg1"/>
                </a:solidFill>
                <a:latin typeface="Candara" pitchFamily="34" charset="0"/>
              </a:rPr>
              <a:t>Aşağıda</a:t>
            </a:r>
            <a:r>
              <a:rPr lang="en-US" sz="2000" b="1" dirty="0">
                <a:solidFill>
                  <a:schemeClr val="bg1"/>
                </a:solidFill>
                <a:latin typeface="Candara" pitchFamily="34" charset="0"/>
              </a:rPr>
              <a:t>, </a:t>
            </a:r>
            <a:r>
              <a:rPr lang="en-US" sz="2000" b="1" dirty="0" err="1">
                <a:solidFill>
                  <a:schemeClr val="bg1"/>
                </a:solidFill>
                <a:latin typeface="Candara" pitchFamily="34" charset="0"/>
              </a:rPr>
              <a:t>bir</a:t>
            </a:r>
            <a:r>
              <a:rPr lang="en-US" sz="2000" b="1" dirty="0">
                <a:solidFill>
                  <a:schemeClr val="bg1"/>
                </a:solidFill>
                <a:latin typeface="Candara" pitchFamily="34" charset="0"/>
              </a:rPr>
              <a:t> </a:t>
            </a:r>
            <a:r>
              <a:rPr lang="en-US" sz="2000" b="1" dirty="0" err="1">
                <a:solidFill>
                  <a:schemeClr val="bg1"/>
                </a:solidFill>
                <a:latin typeface="Candara" pitchFamily="34" charset="0"/>
              </a:rPr>
              <a:t>bağımlıdan</a:t>
            </a:r>
            <a:r>
              <a:rPr lang="en-US" sz="2000" b="1" dirty="0">
                <a:solidFill>
                  <a:schemeClr val="bg1"/>
                </a:solidFill>
                <a:latin typeface="Candara" pitchFamily="34" charset="0"/>
              </a:rPr>
              <a:t> </a:t>
            </a:r>
            <a:r>
              <a:rPr lang="en-US" sz="2000" b="1" dirty="0" err="1">
                <a:solidFill>
                  <a:schemeClr val="bg1"/>
                </a:solidFill>
                <a:latin typeface="Candara" pitchFamily="34" charset="0"/>
              </a:rPr>
              <a:t>veya</a:t>
            </a:r>
            <a:r>
              <a:rPr lang="en-US" sz="2000" b="1" dirty="0">
                <a:solidFill>
                  <a:schemeClr val="bg1"/>
                </a:solidFill>
                <a:latin typeface="Candara" pitchFamily="34" charset="0"/>
              </a:rPr>
              <a:t> </a:t>
            </a:r>
            <a:r>
              <a:rPr lang="en-US" sz="2000" b="1" dirty="0" err="1">
                <a:solidFill>
                  <a:schemeClr val="bg1"/>
                </a:solidFill>
                <a:latin typeface="Candara" pitchFamily="34" charset="0"/>
              </a:rPr>
              <a:t>birilerini</a:t>
            </a:r>
            <a:r>
              <a:rPr lang="en-US" sz="2000" b="1" dirty="0">
                <a:solidFill>
                  <a:schemeClr val="bg1"/>
                </a:solidFill>
                <a:latin typeface="Candara" pitchFamily="34" charset="0"/>
              </a:rPr>
              <a:t> </a:t>
            </a:r>
            <a:r>
              <a:rPr lang="en-US" sz="2000" b="1" dirty="0" err="1">
                <a:solidFill>
                  <a:schemeClr val="bg1"/>
                </a:solidFill>
                <a:latin typeface="Candara" pitchFamily="34" charset="0"/>
              </a:rPr>
              <a:t>madde</a:t>
            </a:r>
            <a:r>
              <a:rPr lang="en-US" sz="2000" b="1" dirty="0">
                <a:solidFill>
                  <a:schemeClr val="bg1"/>
                </a:solidFill>
                <a:latin typeface="Candara" pitchFamily="34" charset="0"/>
              </a:rPr>
              <a:t> </a:t>
            </a:r>
            <a:r>
              <a:rPr lang="en-US" sz="2000" b="1" dirty="0" err="1">
                <a:solidFill>
                  <a:schemeClr val="bg1"/>
                </a:solidFill>
                <a:latin typeface="Candara" pitchFamily="34" charset="0"/>
              </a:rPr>
              <a:t>kullanmaya</a:t>
            </a:r>
            <a:r>
              <a:rPr lang="en-US" sz="2000" b="1" dirty="0">
                <a:solidFill>
                  <a:schemeClr val="bg1"/>
                </a:solidFill>
                <a:latin typeface="Candara" pitchFamily="34" charset="0"/>
              </a:rPr>
              <a:t> </a:t>
            </a:r>
            <a:r>
              <a:rPr lang="en-US" sz="2000" b="1" dirty="0" err="1">
                <a:solidFill>
                  <a:schemeClr val="bg1"/>
                </a:solidFill>
                <a:latin typeface="Candara" pitchFamily="34" charset="0"/>
              </a:rPr>
              <a:t>ikna</a:t>
            </a:r>
            <a:r>
              <a:rPr lang="en-US" sz="2000" b="1" dirty="0">
                <a:solidFill>
                  <a:schemeClr val="bg1"/>
                </a:solidFill>
                <a:latin typeface="Candara" pitchFamily="34" charset="0"/>
              </a:rPr>
              <a:t> </a:t>
            </a:r>
            <a:r>
              <a:rPr lang="en-US" sz="2000" b="1" dirty="0" err="1">
                <a:solidFill>
                  <a:schemeClr val="bg1"/>
                </a:solidFill>
                <a:latin typeface="Candara" pitchFamily="34" charset="0"/>
              </a:rPr>
              <a:t>etme</a:t>
            </a:r>
            <a:r>
              <a:rPr lang="en-US" sz="2000" b="1" dirty="0">
                <a:solidFill>
                  <a:schemeClr val="bg1"/>
                </a:solidFill>
                <a:latin typeface="Candara" pitchFamily="34" charset="0"/>
              </a:rPr>
              <a:t> </a:t>
            </a:r>
            <a:r>
              <a:rPr lang="en-US" sz="2000" b="1" dirty="0" err="1">
                <a:solidFill>
                  <a:schemeClr val="bg1"/>
                </a:solidFill>
                <a:latin typeface="Candara" pitchFamily="34" charset="0"/>
              </a:rPr>
              <a:t>çabasındaki</a:t>
            </a:r>
            <a:r>
              <a:rPr lang="en-US" sz="2000" b="1" dirty="0">
                <a:solidFill>
                  <a:schemeClr val="bg1"/>
                </a:solidFill>
                <a:latin typeface="Candara" pitchFamily="34" charset="0"/>
              </a:rPr>
              <a:t> </a:t>
            </a:r>
            <a:r>
              <a:rPr lang="en-US" sz="2000" b="1" dirty="0" err="1">
                <a:solidFill>
                  <a:schemeClr val="bg1"/>
                </a:solidFill>
                <a:latin typeface="Candara" pitchFamily="34" charset="0"/>
              </a:rPr>
              <a:t>birinden</a:t>
            </a:r>
            <a:r>
              <a:rPr lang="en-US" sz="2000" b="1" dirty="0">
                <a:solidFill>
                  <a:schemeClr val="bg1"/>
                </a:solidFill>
                <a:latin typeface="Candara" pitchFamily="34" charset="0"/>
              </a:rPr>
              <a:t> </a:t>
            </a:r>
            <a:r>
              <a:rPr lang="en-US" sz="2000" b="1" dirty="0" err="1">
                <a:solidFill>
                  <a:schemeClr val="bg1"/>
                </a:solidFill>
                <a:latin typeface="Candara" pitchFamily="34" charset="0"/>
              </a:rPr>
              <a:t>duyulabilecek</a:t>
            </a:r>
            <a:r>
              <a:rPr lang="en-US" sz="2000" b="1" dirty="0">
                <a:solidFill>
                  <a:schemeClr val="bg1"/>
                </a:solidFill>
                <a:latin typeface="Candara" pitchFamily="34" charset="0"/>
              </a:rPr>
              <a:t> </a:t>
            </a:r>
            <a:r>
              <a:rPr lang="en-US" sz="2000" b="1" dirty="0" err="1">
                <a:solidFill>
                  <a:schemeClr val="bg1"/>
                </a:solidFill>
                <a:latin typeface="Candara" pitchFamily="34" charset="0"/>
              </a:rPr>
              <a:t>bazı</a:t>
            </a:r>
            <a:r>
              <a:rPr lang="en-US" sz="2000" b="1" dirty="0">
                <a:solidFill>
                  <a:schemeClr val="bg1"/>
                </a:solidFill>
                <a:latin typeface="Candara" pitchFamily="34" charset="0"/>
              </a:rPr>
              <a:t> </a:t>
            </a:r>
            <a:r>
              <a:rPr lang="en-US" sz="2000" b="1" dirty="0" err="1">
                <a:solidFill>
                  <a:schemeClr val="bg1"/>
                </a:solidFill>
                <a:latin typeface="Candara" pitchFamily="34" charset="0"/>
              </a:rPr>
              <a:t>sözler</a:t>
            </a:r>
            <a:r>
              <a:rPr lang="en-US" sz="2000" b="1" dirty="0">
                <a:solidFill>
                  <a:schemeClr val="bg1"/>
                </a:solidFill>
                <a:latin typeface="Candara" pitchFamily="34" charset="0"/>
              </a:rPr>
              <a:t> </a:t>
            </a:r>
            <a:r>
              <a:rPr lang="en-US" sz="2000" b="1" dirty="0" err="1">
                <a:solidFill>
                  <a:schemeClr val="bg1"/>
                </a:solidFill>
                <a:latin typeface="Candara" pitchFamily="34" charset="0"/>
              </a:rPr>
              <a:t>görüyorsunuz</a:t>
            </a:r>
            <a:r>
              <a:rPr lang="en-US" sz="2000" b="1" dirty="0">
                <a:solidFill>
                  <a:schemeClr val="bg1"/>
                </a:solidFill>
                <a:latin typeface="Candara" pitchFamily="34" charset="0"/>
              </a:rPr>
              <a:t>. </a:t>
            </a:r>
            <a:r>
              <a:rPr lang="en-US" sz="2000" b="1" dirty="0" err="1">
                <a:solidFill>
                  <a:schemeClr val="bg1"/>
                </a:solidFill>
                <a:latin typeface="Candara" pitchFamily="34" charset="0"/>
              </a:rPr>
              <a:t>Hepsi</a:t>
            </a:r>
            <a:r>
              <a:rPr lang="en-US" sz="2000" b="1" dirty="0">
                <a:solidFill>
                  <a:schemeClr val="bg1"/>
                </a:solidFill>
                <a:latin typeface="Candara" pitchFamily="34" charset="0"/>
              </a:rPr>
              <a:t> </a:t>
            </a:r>
            <a:r>
              <a:rPr lang="en-US" sz="2000" b="1" dirty="0" err="1">
                <a:solidFill>
                  <a:schemeClr val="bg1"/>
                </a:solidFill>
                <a:latin typeface="Candara" pitchFamily="34" charset="0"/>
              </a:rPr>
              <a:t>yanlış</a:t>
            </a:r>
            <a:r>
              <a:rPr lang="en-US" sz="2000" b="1" dirty="0">
                <a:solidFill>
                  <a:schemeClr val="bg1"/>
                </a:solidFill>
                <a:latin typeface="Candara" pitchFamily="34" charset="0"/>
              </a:rPr>
              <a:t>! </a:t>
            </a:r>
            <a:r>
              <a:rPr lang="en-US" sz="2000" b="1" dirty="0" err="1">
                <a:solidFill>
                  <a:schemeClr val="bg1"/>
                </a:solidFill>
                <a:latin typeface="Candara" pitchFamily="34" charset="0"/>
              </a:rPr>
              <a:t>Hepsi</a:t>
            </a:r>
            <a:r>
              <a:rPr lang="en-US" sz="2000" b="1" dirty="0">
                <a:solidFill>
                  <a:schemeClr val="bg1"/>
                </a:solidFill>
                <a:latin typeface="Candara" pitchFamily="34" charset="0"/>
              </a:rPr>
              <a:t> </a:t>
            </a:r>
            <a:r>
              <a:rPr lang="en-US" sz="2000" b="1" dirty="0" err="1">
                <a:solidFill>
                  <a:schemeClr val="bg1"/>
                </a:solidFill>
                <a:latin typeface="Candara" pitchFamily="34" charset="0"/>
              </a:rPr>
              <a:t>boş</a:t>
            </a:r>
            <a:r>
              <a:rPr lang="en-US" sz="2000" b="1" dirty="0">
                <a:solidFill>
                  <a:schemeClr val="bg1"/>
                </a:solidFill>
                <a:latin typeface="Candara" pitchFamily="34" charset="0"/>
              </a:rPr>
              <a:t> </a:t>
            </a:r>
            <a:r>
              <a:rPr lang="en-US" sz="2000" b="1" dirty="0" err="1">
                <a:solidFill>
                  <a:schemeClr val="bg1"/>
                </a:solidFill>
                <a:latin typeface="Candara" pitchFamily="34" charset="0"/>
              </a:rPr>
              <a:t>inanç</a:t>
            </a:r>
            <a:r>
              <a:rPr lang="en-US" sz="2000" b="1" dirty="0">
                <a:solidFill>
                  <a:schemeClr val="bg1"/>
                </a:solidFill>
                <a:latin typeface="Candara" pitchFamily="34" charset="0"/>
              </a:rPr>
              <a:t>, </a:t>
            </a:r>
            <a:r>
              <a:rPr lang="en-US" sz="2000" b="1" dirty="0" err="1">
                <a:solidFill>
                  <a:schemeClr val="bg1"/>
                </a:solidFill>
                <a:latin typeface="Candara" pitchFamily="34" charset="0"/>
              </a:rPr>
              <a:t>batıl</a:t>
            </a:r>
            <a:r>
              <a:rPr lang="en-US" sz="2000" b="1" dirty="0">
                <a:solidFill>
                  <a:schemeClr val="bg1"/>
                </a:solidFill>
                <a:latin typeface="Candara" pitchFamily="34" charset="0"/>
              </a:rPr>
              <a:t>! </a:t>
            </a:r>
            <a:r>
              <a:rPr lang="en-US" sz="2000" b="1" dirty="0" err="1">
                <a:solidFill>
                  <a:schemeClr val="bg1"/>
                </a:solidFill>
                <a:latin typeface="Candara" pitchFamily="34" charset="0"/>
              </a:rPr>
              <a:t>Yanlış</a:t>
            </a:r>
            <a:r>
              <a:rPr lang="en-US" sz="2000" b="1" dirty="0">
                <a:solidFill>
                  <a:schemeClr val="bg1"/>
                </a:solidFill>
                <a:latin typeface="Candara" pitchFamily="34" charset="0"/>
              </a:rPr>
              <a:t> </a:t>
            </a:r>
            <a:r>
              <a:rPr lang="en-US" sz="2000" b="1" dirty="0" err="1">
                <a:solidFill>
                  <a:schemeClr val="bg1"/>
                </a:solidFill>
                <a:latin typeface="Candara" pitchFamily="34" charset="0"/>
              </a:rPr>
              <a:t>olduklarını</a:t>
            </a:r>
            <a:r>
              <a:rPr lang="en-US" sz="2000" b="1" dirty="0">
                <a:solidFill>
                  <a:schemeClr val="bg1"/>
                </a:solidFill>
                <a:latin typeface="Candara" pitchFamily="34" charset="0"/>
              </a:rPr>
              <a:t> </a:t>
            </a:r>
            <a:r>
              <a:rPr lang="en-US" sz="2000" b="1" dirty="0" err="1">
                <a:solidFill>
                  <a:schemeClr val="bg1"/>
                </a:solidFill>
                <a:latin typeface="Candara" pitchFamily="34" charset="0"/>
              </a:rPr>
              <a:t>söyledik</a:t>
            </a:r>
            <a:r>
              <a:rPr lang="en-US" sz="2000" b="1" dirty="0">
                <a:solidFill>
                  <a:schemeClr val="bg1"/>
                </a:solidFill>
                <a:latin typeface="Candara" pitchFamily="34" charset="0"/>
              </a:rPr>
              <a:t>, </a:t>
            </a:r>
            <a:r>
              <a:rPr lang="en-US" sz="2000" b="1" dirty="0" err="1">
                <a:solidFill>
                  <a:schemeClr val="bg1"/>
                </a:solidFill>
                <a:latin typeface="Candara" pitchFamily="34" charset="0"/>
              </a:rPr>
              <a:t>neden</a:t>
            </a:r>
            <a:r>
              <a:rPr lang="en-US" sz="2000" b="1" dirty="0">
                <a:solidFill>
                  <a:schemeClr val="bg1"/>
                </a:solidFill>
                <a:latin typeface="Candara" pitchFamily="34" charset="0"/>
              </a:rPr>
              <a:t> </a:t>
            </a:r>
            <a:r>
              <a:rPr lang="en-US" sz="2000" b="1" dirty="0" err="1">
                <a:solidFill>
                  <a:schemeClr val="bg1"/>
                </a:solidFill>
                <a:latin typeface="Candara" pitchFamily="34" charset="0"/>
              </a:rPr>
              <a:t>yanlış</a:t>
            </a:r>
            <a:r>
              <a:rPr lang="en-US" sz="2000" b="1" dirty="0">
                <a:solidFill>
                  <a:schemeClr val="bg1"/>
                </a:solidFill>
                <a:latin typeface="Candara" pitchFamily="34" charset="0"/>
              </a:rPr>
              <a:t> </a:t>
            </a:r>
            <a:r>
              <a:rPr lang="en-US" sz="2000" b="1" dirty="0" err="1">
                <a:solidFill>
                  <a:schemeClr val="bg1"/>
                </a:solidFill>
                <a:latin typeface="Candara" pitchFamily="34" charset="0"/>
              </a:rPr>
              <a:t>olduklarını</a:t>
            </a:r>
            <a:r>
              <a:rPr lang="en-US" sz="2000" b="1" dirty="0">
                <a:solidFill>
                  <a:schemeClr val="bg1"/>
                </a:solidFill>
                <a:latin typeface="Candara" pitchFamily="34" charset="0"/>
              </a:rPr>
              <a:t> da </a:t>
            </a:r>
            <a:r>
              <a:rPr lang="en-US" sz="2000" b="1" dirty="0" err="1">
                <a:solidFill>
                  <a:schemeClr val="bg1"/>
                </a:solidFill>
                <a:latin typeface="Candara" pitchFamily="34" charset="0"/>
              </a:rPr>
              <a:t>siz</a:t>
            </a:r>
            <a:r>
              <a:rPr lang="en-US" sz="2000" b="1" dirty="0">
                <a:solidFill>
                  <a:schemeClr val="bg1"/>
                </a:solidFill>
                <a:latin typeface="Candara" pitchFamily="34" charset="0"/>
              </a:rPr>
              <a:t> </a:t>
            </a:r>
            <a:r>
              <a:rPr lang="en-US" sz="2000" b="1" dirty="0" err="1">
                <a:solidFill>
                  <a:schemeClr val="bg1"/>
                </a:solidFill>
                <a:latin typeface="Candara" pitchFamily="34" charset="0"/>
              </a:rPr>
              <a:t>söylemeye</a:t>
            </a:r>
            <a:r>
              <a:rPr lang="en-US" sz="2000" b="1" dirty="0">
                <a:solidFill>
                  <a:schemeClr val="bg1"/>
                </a:solidFill>
                <a:latin typeface="Candara" pitchFamily="34" charset="0"/>
              </a:rPr>
              <a:t> ne </a:t>
            </a:r>
            <a:r>
              <a:rPr lang="en-US" sz="2000" b="1" dirty="0" err="1">
                <a:solidFill>
                  <a:schemeClr val="bg1"/>
                </a:solidFill>
                <a:latin typeface="Candara" pitchFamily="34" charset="0"/>
              </a:rPr>
              <a:t>dersiniz</a:t>
            </a:r>
            <a:r>
              <a:rPr lang="en-US" sz="2000" b="1" dirty="0">
                <a:solidFill>
                  <a:schemeClr val="bg1"/>
                </a:solidFill>
                <a:latin typeface="Candara" pitchFamily="34" charset="0"/>
              </a:rPr>
              <a:t>?</a:t>
            </a: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27212" y="893740"/>
            <a:ext cx="952500" cy="542925"/>
          </a:xfrm>
          <a:prstGeom prst="rect">
            <a:avLst/>
          </a:prstGeom>
        </p:spPr>
      </p:pic>
    </p:spTree>
    <p:extLst>
      <p:ext uri="{BB962C8B-B14F-4D97-AF65-F5344CB8AC3E}">
        <p14:creationId xmlns="" xmlns:p14="http://schemas.microsoft.com/office/powerpoint/2010/main" val="7520360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up)">
                                      <p:cBhvr>
                                        <p:cTn id="15" dur="500"/>
                                        <p:tgtEl>
                                          <p:spTgt spid="6">
                                            <p:txEl>
                                              <p:pRg st="0" end="0"/>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up)">
                                      <p:cBhvr>
                                        <p:cTn id="19" dur="500"/>
                                        <p:tgtEl>
                                          <p:spTgt spid="6">
                                            <p:txEl>
                                              <p:pRg st="1" end="1"/>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up)">
                                      <p:cBhvr>
                                        <p:cTn id="23" dur="500"/>
                                        <p:tgtEl>
                                          <p:spTgt spid="6">
                                            <p:txEl>
                                              <p:pRg st="2" end="2"/>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500"/>
                                        <p:tgtEl>
                                          <p:spTgt spid="6">
                                            <p:txEl>
                                              <p:pRg st="3" end="3"/>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ipe(up)">
                                      <p:cBhvr>
                                        <p:cTn id="31" dur="500"/>
                                        <p:tgtEl>
                                          <p:spTgt spid="6">
                                            <p:txEl>
                                              <p:pRg st="4" end="4"/>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wipe(up)">
                                      <p:cBhvr>
                                        <p:cTn id="35" dur="500"/>
                                        <p:tgtEl>
                                          <p:spTgt spid="6">
                                            <p:txEl>
                                              <p:pRg st="5" end="5"/>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wipe(up)">
                                      <p:cBhvr>
                                        <p:cTn id="39" dur="500"/>
                                        <p:tgtEl>
                                          <p:spTgt spid="6">
                                            <p:txEl>
                                              <p:pRg st="6" end="6"/>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wipe(up)">
                                      <p:cBhvr>
                                        <p:cTn id="43" dur="500"/>
                                        <p:tgtEl>
                                          <p:spTgt spid="6">
                                            <p:txEl>
                                              <p:pRg st="7" end="7"/>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up)">
                                      <p:cBhvr>
                                        <p:cTn id="47" dur="500"/>
                                        <p:tgtEl>
                                          <p:spTgt spid="6">
                                            <p:txEl>
                                              <p:pRg st="8" end="8"/>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animEffect transition="in" filter="wipe(up)">
                                      <p:cBhvr>
                                        <p:cTn id="51" dur="500"/>
                                        <p:tgtEl>
                                          <p:spTgt spid="6">
                                            <p:txEl>
                                              <p:pRg st="9" end="9"/>
                                            </p:txEl>
                                          </p:spTgt>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
                                            <p:txEl>
                                              <p:pRg st="10" end="10"/>
                                            </p:txEl>
                                          </p:spTgt>
                                        </p:tgtEl>
                                        <p:attrNameLst>
                                          <p:attrName>style.visibility</p:attrName>
                                        </p:attrNameLst>
                                      </p:cBhvr>
                                      <p:to>
                                        <p:strVal val="visible"/>
                                      </p:to>
                                    </p:set>
                                    <p:animEffect transition="in" filter="wipe(up)">
                                      <p:cBhvr>
                                        <p:cTn id="55"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3608" y="0"/>
            <a:ext cx="8100392" cy="6858000"/>
          </a:xfrm>
          <a:prstGeom prst="rect">
            <a:avLst/>
          </a:prstGeom>
        </p:spPr>
      </p:pic>
      <p:sp>
        <p:nvSpPr>
          <p:cNvPr id="7" name="TextBox 6"/>
          <p:cNvSpPr txBox="1"/>
          <p:nvPr/>
        </p:nvSpPr>
        <p:spPr>
          <a:xfrm>
            <a:off x="288032" y="188640"/>
            <a:ext cx="8855968" cy="1384995"/>
          </a:xfrm>
          <a:prstGeom prst="rect">
            <a:avLst/>
          </a:prstGeom>
          <a:noFill/>
        </p:spPr>
        <p:txBody>
          <a:bodyPr wrap="square" rtlCol="0">
            <a:spAutoFit/>
          </a:bodyPr>
          <a:lstStyle/>
          <a:p>
            <a:pPr algn="ctr"/>
            <a:r>
              <a:rPr lang="en-US" sz="2800" dirty="0" err="1">
                <a:solidFill>
                  <a:schemeClr val="bg1"/>
                </a:solidFill>
                <a:latin typeface="Candara" pitchFamily="34" charset="0"/>
              </a:rPr>
              <a:t>Aman</a:t>
            </a:r>
            <a:r>
              <a:rPr lang="en-US" sz="2800" dirty="0">
                <a:solidFill>
                  <a:schemeClr val="bg1"/>
                </a:solidFill>
                <a:latin typeface="Candara" pitchFamily="34" charset="0"/>
              </a:rPr>
              <a:t> </a:t>
            </a:r>
            <a:r>
              <a:rPr lang="en-US" sz="2800" dirty="0" err="1">
                <a:solidFill>
                  <a:schemeClr val="bg1"/>
                </a:solidFill>
                <a:latin typeface="Candara" pitchFamily="34" charset="0"/>
              </a:rPr>
              <a:t>Dikkat</a:t>
            </a:r>
            <a:r>
              <a:rPr lang="en-US" sz="2800" dirty="0">
                <a:solidFill>
                  <a:schemeClr val="bg1"/>
                </a:solidFill>
                <a:latin typeface="Candara" pitchFamily="34" charset="0"/>
              </a:rPr>
              <a:t>!</a:t>
            </a:r>
          </a:p>
          <a:p>
            <a:pPr algn="ctr"/>
            <a:r>
              <a:rPr lang="en-US" sz="2800" dirty="0" err="1">
                <a:solidFill>
                  <a:schemeClr val="bg1"/>
                </a:solidFill>
                <a:latin typeface="Candara" pitchFamily="34" charset="0"/>
              </a:rPr>
              <a:t>Madde</a:t>
            </a:r>
            <a:r>
              <a:rPr lang="en-US" sz="2800" dirty="0">
                <a:solidFill>
                  <a:schemeClr val="bg1"/>
                </a:solidFill>
                <a:latin typeface="Candara" pitchFamily="34" charset="0"/>
              </a:rPr>
              <a:t> </a:t>
            </a:r>
            <a:r>
              <a:rPr lang="en-US" sz="2800" dirty="0" err="1">
                <a:solidFill>
                  <a:schemeClr val="bg1"/>
                </a:solidFill>
                <a:latin typeface="Candara" pitchFamily="34" charset="0"/>
              </a:rPr>
              <a:t>Kullanmak</a:t>
            </a:r>
            <a:r>
              <a:rPr lang="en-US" sz="2800" dirty="0">
                <a:solidFill>
                  <a:schemeClr val="bg1"/>
                </a:solidFill>
                <a:latin typeface="Candara" pitchFamily="34" charset="0"/>
              </a:rPr>
              <a:t> </a:t>
            </a:r>
            <a:r>
              <a:rPr lang="en-US" sz="2800" dirty="0" err="1">
                <a:solidFill>
                  <a:schemeClr val="bg1"/>
                </a:solidFill>
                <a:latin typeface="Candara" pitchFamily="34" charset="0"/>
              </a:rPr>
              <a:t>İçin</a:t>
            </a:r>
            <a:r>
              <a:rPr lang="en-US" sz="2800" dirty="0">
                <a:solidFill>
                  <a:schemeClr val="bg1"/>
                </a:solidFill>
                <a:latin typeface="Candara" pitchFamily="34" charset="0"/>
              </a:rPr>
              <a:t> </a:t>
            </a:r>
            <a:r>
              <a:rPr lang="en-US" sz="2800" dirty="0" err="1">
                <a:solidFill>
                  <a:schemeClr val="bg1"/>
                </a:solidFill>
                <a:latin typeface="Candara" pitchFamily="34" charset="0"/>
              </a:rPr>
              <a:t>İkna</a:t>
            </a:r>
            <a:r>
              <a:rPr lang="en-US" sz="2800" dirty="0">
                <a:solidFill>
                  <a:schemeClr val="bg1"/>
                </a:solidFill>
                <a:latin typeface="Candara" pitchFamily="34" charset="0"/>
              </a:rPr>
              <a:t> </a:t>
            </a:r>
            <a:r>
              <a:rPr lang="en-US" sz="2800" dirty="0" err="1">
                <a:solidFill>
                  <a:schemeClr val="bg1"/>
                </a:solidFill>
                <a:latin typeface="Candara" pitchFamily="34" charset="0"/>
              </a:rPr>
              <a:t>Etmeye</a:t>
            </a:r>
            <a:r>
              <a:rPr lang="en-US" sz="2800" dirty="0">
                <a:solidFill>
                  <a:schemeClr val="bg1"/>
                </a:solidFill>
                <a:latin typeface="Candara" pitchFamily="34" charset="0"/>
              </a:rPr>
              <a:t> </a:t>
            </a:r>
            <a:r>
              <a:rPr lang="en-US" sz="2800" dirty="0" err="1">
                <a:solidFill>
                  <a:schemeClr val="bg1"/>
                </a:solidFill>
                <a:latin typeface="Candara" pitchFamily="34" charset="0"/>
              </a:rPr>
              <a:t>Çalışanlar</a:t>
            </a:r>
            <a:r>
              <a:rPr lang="en-US" sz="2800" dirty="0">
                <a:solidFill>
                  <a:schemeClr val="bg1"/>
                </a:solidFill>
                <a:latin typeface="Candara" pitchFamily="34" charset="0"/>
              </a:rPr>
              <a:t> </a:t>
            </a:r>
            <a:endParaRPr lang="tr-TR" sz="2800" dirty="0" smtClean="0">
              <a:solidFill>
                <a:schemeClr val="bg1"/>
              </a:solidFill>
              <a:latin typeface="Candara" pitchFamily="34" charset="0"/>
            </a:endParaRPr>
          </a:p>
          <a:p>
            <a:pPr algn="ctr"/>
            <a:r>
              <a:rPr lang="en-US" sz="2800" dirty="0" err="1" smtClean="0">
                <a:solidFill>
                  <a:schemeClr val="bg1"/>
                </a:solidFill>
                <a:latin typeface="Candara" pitchFamily="34" charset="0"/>
              </a:rPr>
              <a:t>Başka</a:t>
            </a:r>
            <a:r>
              <a:rPr lang="en-US" sz="2800" dirty="0" smtClean="0">
                <a:solidFill>
                  <a:schemeClr val="bg1"/>
                </a:solidFill>
                <a:latin typeface="Candara" pitchFamily="34" charset="0"/>
              </a:rPr>
              <a:t> </a:t>
            </a:r>
            <a:r>
              <a:rPr lang="en-US" sz="2800" dirty="0" err="1">
                <a:solidFill>
                  <a:schemeClr val="bg1"/>
                </a:solidFill>
                <a:latin typeface="Candara" pitchFamily="34" charset="0"/>
              </a:rPr>
              <a:t>Neler</a:t>
            </a:r>
            <a:r>
              <a:rPr lang="en-US" sz="2800" dirty="0">
                <a:solidFill>
                  <a:schemeClr val="bg1"/>
                </a:solidFill>
                <a:latin typeface="Candara" pitchFamily="34" charset="0"/>
              </a:rPr>
              <a:t> </a:t>
            </a:r>
            <a:r>
              <a:rPr lang="en-US" sz="2800" dirty="0" err="1">
                <a:solidFill>
                  <a:schemeClr val="bg1"/>
                </a:solidFill>
                <a:latin typeface="Candara" pitchFamily="34" charset="0"/>
              </a:rPr>
              <a:t>Derler</a:t>
            </a:r>
            <a:r>
              <a:rPr lang="en-US" sz="2800" dirty="0">
                <a:solidFill>
                  <a:schemeClr val="bg1"/>
                </a:solidFill>
                <a:latin typeface="Candara" pitchFamily="34" charset="0"/>
              </a:rPr>
              <a:t>?</a:t>
            </a:r>
          </a:p>
        </p:txBody>
      </p:sp>
      <p:sp>
        <p:nvSpPr>
          <p:cNvPr id="6" name="TextBox 5"/>
          <p:cNvSpPr txBox="1"/>
          <p:nvPr/>
        </p:nvSpPr>
        <p:spPr>
          <a:xfrm>
            <a:off x="1043608" y="1844824"/>
            <a:ext cx="8136904" cy="4524315"/>
          </a:xfrm>
          <a:prstGeom prst="rect">
            <a:avLst/>
          </a:prstGeom>
          <a:noFill/>
        </p:spPr>
        <p:txBody>
          <a:bodyPr wrap="square" rtlCol="0">
            <a:spAutoFit/>
          </a:bodyPr>
          <a:lstStyle/>
          <a:p>
            <a:pPr marL="342900" indent="-342900">
              <a:buFont typeface="Calibri" panose="020F0502020204030204" pitchFamily="34" charset="0"/>
              <a:buChar char="―"/>
            </a:pPr>
            <a:r>
              <a:rPr lang="tr-TR" b="1" dirty="0" smtClean="0">
                <a:solidFill>
                  <a:schemeClr val="bg1"/>
                </a:solidFill>
                <a:latin typeface="Candara" pitchFamily="34" charset="0"/>
              </a:rPr>
              <a:t>Bir </a:t>
            </a:r>
            <a:r>
              <a:rPr lang="tr-TR" b="1" dirty="0">
                <a:solidFill>
                  <a:schemeClr val="bg1"/>
                </a:solidFill>
                <a:latin typeface="Candara" pitchFamily="34" charset="0"/>
              </a:rPr>
              <a:t>kereden bir şey olmaz.</a:t>
            </a:r>
          </a:p>
          <a:p>
            <a:pPr marL="342900" indent="-342900">
              <a:buFont typeface="Calibri" panose="020F0502020204030204" pitchFamily="34" charset="0"/>
              <a:buChar char="―"/>
            </a:pPr>
            <a:r>
              <a:rPr lang="tr-TR" b="1" dirty="0" smtClean="0">
                <a:solidFill>
                  <a:schemeClr val="bg1"/>
                </a:solidFill>
                <a:latin typeface="Candara" pitchFamily="34" charset="0"/>
              </a:rPr>
              <a:t>Al</a:t>
            </a:r>
            <a:r>
              <a:rPr lang="tr-TR" b="1" dirty="0">
                <a:solidFill>
                  <a:schemeClr val="bg1"/>
                </a:solidFill>
                <a:latin typeface="Candara" pitchFamily="34" charset="0"/>
              </a:rPr>
              <a:t>, iç. Bağımlılık yapmaz, bir şey kaybetmezsin.</a:t>
            </a:r>
          </a:p>
          <a:p>
            <a:pPr marL="342900" indent="-342900">
              <a:buFont typeface="Calibri" panose="020F0502020204030204" pitchFamily="34" charset="0"/>
              <a:buChar char="―"/>
            </a:pPr>
            <a:r>
              <a:rPr lang="tr-TR" b="1" dirty="0" smtClean="0">
                <a:solidFill>
                  <a:schemeClr val="bg1"/>
                </a:solidFill>
                <a:latin typeface="Candara" pitchFamily="34" charset="0"/>
              </a:rPr>
              <a:t>Zaten </a:t>
            </a:r>
            <a:r>
              <a:rPr lang="tr-TR" b="1" dirty="0">
                <a:solidFill>
                  <a:schemeClr val="bg1"/>
                </a:solidFill>
                <a:latin typeface="Candara" pitchFamily="34" charset="0"/>
              </a:rPr>
              <a:t>sen de merak ediyorsun.</a:t>
            </a:r>
          </a:p>
          <a:p>
            <a:pPr marL="342900" indent="-342900">
              <a:buFont typeface="Calibri" panose="020F0502020204030204" pitchFamily="34" charset="0"/>
              <a:buChar char="―"/>
            </a:pPr>
            <a:r>
              <a:rPr lang="tr-TR" b="1" dirty="0" smtClean="0">
                <a:solidFill>
                  <a:schemeClr val="bg1"/>
                </a:solidFill>
                <a:latin typeface="Candara" pitchFamily="34" charset="0"/>
              </a:rPr>
              <a:t>Bak </a:t>
            </a:r>
            <a:r>
              <a:rPr lang="tr-TR" b="1" dirty="0">
                <a:solidFill>
                  <a:schemeClr val="bg1"/>
                </a:solidFill>
                <a:latin typeface="Candara" pitchFamily="34" charset="0"/>
              </a:rPr>
              <a:t>bizi </a:t>
            </a:r>
            <a:r>
              <a:rPr lang="tr-TR" b="1" dirty="0" smtClean="0">
                <a:solidFill>
                  <a:schemeClr val="bg1"/>
                </a:solidFill>
                <a:latin typeface="Candara" pitchFamily="34" charset="0"/>
              </a:rPr>
              <a:t>kırıp döküyorsun ama...</a:t>
            </a:r>
            <a:endParaRPr lang="tr-TR" b="1" dirty="0">
              <a:solidFill>
                <a:schemeClr val="bg1"/>
              </a:solidFill>
              <a:latin typeface="Candara" pitchFamily="34" charset="0"/>
            </a:endParaRPr>
          </a:p>
          <a:p>
            <a:pPr marL="342900" indent="-342900">
              <a:buFont typeface="Calibri" panose="020F0502020204030204" pitchFamily="34" charset="0"/>
              <a:buChar char="―"/>
            </a:pPr>
            <a:r>
              <a:rPr lang="tr-TR" b="1" dirty="0" smtClean="0">
                <a:solidFill>
                  <a:schemeClr val="bg1"/>
                </a:solidFill>
                <a:latin typeface="Candara" pitchFamily="34" charset="0"/>
              </a:rPr>
              <a:t>Sigara </a:t>
            </a:r>
            <a:r>
              <a:rPr lang="tr-TR" b="1" dirty="0">
                <a:solidFill>
                  <a:schemeClr val="bg1"/>
                </a:solidFill>
                <a:latin typeface="Candara" pitchFamily="34" charset="0"/>
              </a:rPr>
              <a:t>gibi bir şey…</a:t>
            </a:r>
          </a:p>
          <a:p>
            <a:pPr marL="342900" indent="-342900">
              <a:buFont typeface="Calibri" panose="020F0502020204030204" pitchFamily="34" charset="0"/>
              <a:buChar char="―"/>
            </a:pPr>
            <a:r>
              <a:rPr lang="tr-TR" b="1" dirty="0" smtClean="0">
                <a:solidFill>
                  <a:schemeClr val="bg1"/>
                </a:solidFill>
                <a:latin typeface="Candara" pitchFamily="34" charset="0"/>
              </a:rPr>
              <a:t>Bunu </a:t>
            </a:r>
            <a:r>
              <a:rPr lang="tr-TR" b="1" dirty="0">
                <a:solidFill>
                  <a:schemeClr val="bg1"/>
                </a:solidFill>
                <a:latin typeface="Candara" pitchFamily="34" charset="0"/>
              </a:rPr>
              <a:t>kullanırsan kendini iyi hissedeceksin, hafifleyeceksin, dertlerini unutacaksın.</a:t>
            </a:r>
          </a:p>
          <a:p>
            <a:pPr marL="342900" indent="-342900">
              <a:buFont typeface="Calibri" panose="020F0502020204030204" pitchFamily="34" charset="0"/>
              <a:buChar char="―"/>
            </a:pPr>
            <a:r>
              <a:rPr lang="tr-TR" b="1" dirty="0" smtClean="0">
                <a:solidFill>
                  <a:schemeClr val="bg1"/>
                </a:solidFill>
                <a:latin typeface="Candara" pitchFamily="34" charset="0"/>
              </a:rPr>
              <a:t>Kendine </a:t>
            </a:r>
            <a:r>
              <a:rPr lang="tr-TR" b="1" dirty="0">
                <a:solidFill>
                  <a:schemeClr val="bg1"/>
                </a:solidFill>
                <a:latin typeface="Candara" pitchFamily="34" charset="0"/>
              </a:rPr>
              <a:t>güvenin artacak, kendini güçlü ve cesur hissedeceksin. Haydi ama!...</a:t>
            </a:r>
          </a:p>
          <a:p>
            <a:pPr marL="342900" indent="-342900">
              <a:buFont typeface="Calibri" panose="020F0502020204030204" pitchFamily="34" charset="0"/>
              <a:buChar char="―"/>
            </a:pPr>
            <a:r>
              <a:rPr lang="tr-TR" b="1" dirty="0" smtClean="0">
                <a:solidFill>
                  <a:schemeClr val="bg1"/>
                </a:solidFill>
                <a:latin typeface="Candara" pitchFamily="34" charset="0"/>
              </a:rPr>
              <a:t>Bak </a:t>
            </a:r>
            <a:r>
              <a:rPr lang="tr-TR" b="1" dirty="0">
                <a:solidFill>
                  <a:schemeClr val="bg1"/>
                </a:solidFill>
                <a:latin typeface="Candara" pitchFamily="34" charset="0"/>
              </a:rPr>
              <a:t>ben de kullanıyorum.</a:t>
            </a:r>
          </a:p>
          <a:p>
            <a:pPr marL="342900" indent="-342900">
              <a:buFont typeface="Calibri" panose="020F0502020204030204" pitchFamily="34" charset="0"/>
              <a:buChar char="―"/>
            </a:pPr>
            <a:r>
              <a:rPr lang="tr-TR" b="1" dirty="0" smtClean="0">
                <a:solidFill>
                  <a:schemeClr val="bg1"/>
                </a:solidFill>
                <a:latin typeface="Candara" pitchFamily="34" charset="0"/>
              </a:rPr>
              <a:t>Haydi</a:t>
            </a:r>
            <a:r>
              <a:rPr lang="tr-TR" b="1" dirty="0">
                <a:solidFill>
                  <a:schemeClr val="bg1"/>
                </a:solidFill>
                <a:latin typeface="Candara" pitchFamily="34" charset="0"/>
              </a:rPr>
              <a:t>, ortamı bozma!</a:t>
            </a:r>
          </a:p>
          <a:p>
            <a:pPr marL="342900" indent="-342900">
              <a:buFont typeface="Calibri" panose="020F0502020204030204" pitchFamily="34" charset="0"/>
              <a:buChar char="―"/>
            </a:pPr>
            <a:r>
              <a:rPr lang="tr-TR" b="1" dirty="0" smtClean="0">
                <a:solidFill>
                  <a:schemeClr val="bg1"/>
                </a:solidFill>
                <a:latin typeface="Candara" pitchFamily="34" charset="0"/>
              </a:rPr>
              <a:t>Arkadaş </a:t>
            </a:r>
            <a:r>
              <a:rPr lang="tr-TR" b="1" dirty="0">
                <a:solidFill>
                  <a:schemeClr val="bg1"/>
                </a:solidFill>
                <a:latin typeface="Candara" pitchFamily="34" charset="0"/>
              </a:rPr>
              <a:t>değil miyiz, aramızda bazı sırlar olmalı ki arkadaşlığımız pekişsin.</a:t>
            </a:r>
          </a:p>
          <a:p>
            <a:pPr marL="342900" indent="-342900">
              <a:buFont typeface="Calibri" panose="020F0502020204030204" pitchFamily="34" charset="0"/>
              <a:buChar char="―"/>
            </a:pPr>
            <a:r>
              <a:rPr lang="tr-TR" b="1" dirty="0" smtClean="0">
                <a:solidFill>
                  <a:schemeClr val="bg1"/>
                </a:solidFill>
                <a:latin typeface="Candara" pitchFamily="34" charset="0"/>
              </a:rPr>
              <a:t>Bu </a:t>
            </a:r>
            <a:r>
              <a:rPr lang="tr-TR" b="1" dirty="0">
                <a:solidFill>
                  <a:schemeClr val="bg1"/>
                </a:solidFill>
                <a:latin typeface="Candara" pitchFamily="34" charset="0"/>
              </a:rPr>
              <a:t>bizim ortak günahımız olacak… Haydi günah ortaklığımızın şerefine!</a:t>
            </a:r>
          </a:p>
          <a:p>
            <a:pPr marL="342900" indent="-342900">
              <a:buFont typeface="Calibri" panose="020F0502020204030204" pitchFamily="34" charset="0"/>
              <a:buChar char="―"/>
            </a:pPr>
            <a:r>
              <a:rPr lang="tr-TR" b="1" dirty="0" smtClean="0">
                <a:solidFill>
                  <a:schemeClr val="bg1"/>
                </a:solidFill>
                <a:latin typeface="Candara" pitchFamily="34" charset="0"/>
              </a:rPr>
              <a:t>Sen </a:t>
            </a:r>
            <a:r>
              <a:rPr lang="tr-TR" b="1" dirty="0">
                <a:solidFill>
                  <a:schemeClr val="bg1"/>
                </a:solidFill>
                <a:latin typeface="Candara" pitchFamily="34" charset="0"/>
              </a:rPr>
              <a:t>de dâhil olmazsan tadımız tuzumuz kaçacak ama…</a:t>
            </a:r>
          </a:p>
          <a:p>
            <a:pPr marL="342900" indent="-342900">
              <a:buFont typeface="Calibri" panose="020F0502020204030204" pitchFamily="34" charset="0"/>
              <a:buChar char="―"/>
            </a:pPr>
            <a:r>
              <a:rPr lang="tr-TR" b="1" dirty="0" smtClean="0">
                <a:solidFill>
                  <a:schemeClr val="bg1"/>
                </a:solidFill>
                <a:latin typeface="Candara" pitchFamily="34" charset="0"/>
              </a:rPr>
              <a:t>Eğer </a:t>
            </a:r>
            <a:r>
              <a:rPr lang="tr-TR" b="1" dirty="0">
                <a:solidFill>
                  <a:schemeClr val="bg1"/>
                </a:solidFill>
                <a:latin typeface="Candara" pitchFamily="34" charset="0"/>
              </a:rPr>
              <a:t>denemezsen bir daha yüzüne bakmam.</a:t>
            </a:r>
          </a:p>
          <a:p>
            <a:pPr marL="342900" indent="-342900">
              <a:buFont typeface="Calibri" panose="020F0502020204030204" pitchFamily="34" charset="0"/>
              <a:buChar char="―"/>
            </a:pPr>
            <a:r>
              <a:rPr lang="tr-TR" b="1" dirty="0" smtClean="0">
                <a:solidFill>
                  <a:schemeClr val="bg1"/>
                </a:solidFill>
                <a:latin typeface="Candara" pitchFamily="34" charset="0"/>
              </a:rPr>
              <a:t>Hadi </a:t>
            </a:r>
            <a:r>
              <a:rPr lang="tr-TR" b="1" dirty="0">
                <a:solidFill>
                  <a:schemeClr val="bg1"/>
                </a:solidFill>
                <a:latin typeface="Candara" pitchFamily="34" charset="0"/>
              </a:rPr>
              <a:t>ama… Hatırım için bir kez dene… Beni kırma!</a:t>
            </a:r>
          </a:p>
          <a:p>
            <a:pPr marL="342900" indent="-342900">
              <a:buFont typeface="Calibri" panose="020F0502020204030204" pitchFamily="34" charset="0"/>
              <a:buChar char="―"/>
            </a:pPr>
            <a:r>
              <a:rPr lang="tr-TR" b="1" dirty="0" smtClean="0">
                <a:solidFill>
                  <a:schemeClr val="bg1"/>
                </a:solidFill>
                <a:latin typeface="Candara" pitchFamily="34" charset="0"/>
              </a:rPr>
              <a:t>Süt </a:t>
            </a:r>
            <a:r>
              <a:rPr lang="tr-TR" b="1" dirty="0">
                <a:solidFill>
                  <a:schemeClr val="bg1"/>
                </a:solidFill>
                <a:latin typeface="Candara" pitchFamily="34" charset="0"/>
              </a:rPr>
              <a:t>çocuğu sen de! Anasının kuzusu…</a:t>
            </a:r>
          </a:p>
        </p:txBody>
      </p:sp>
    </p:spTree>
    <p:extLst>
      <p:ext uri="{BB962C8B-B14F-4D97-AF65-F5344CB8AC3E}">
        <p14:creationId xmlns="" xmlns:p14="http://schemas.microsoft.com/office/powerpoint/2010/main" val="35659129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0"/>
                                        <p:tgtEl>
                                          <p:spTgt spid="6">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up)">
                                      <p:cBhvr>
                                        <p:cTn id="11" dur="750"/>
                                        <p:tgtEl>
                                          <p:spTgt spid="6">
                                            <p:txEl>
                                              <p:pRg st="1" end="1"/>
                                            </p:txEl>
                                          </p:spTgt>
                                        </p:tgtEl>
                                      </p:cBhvr>
                                    </p:animEffect>
                                  </p:childTnLst>
                                </p:cTn>
                              </p:par>
                            </p:childTnLst>
                          </p:cTn>
                        </p:par>
                        <p:par>
                          <p:cTn id="12" fill="hold">
                            <p:stCondLst>
                              <p:cond delay="2000"/>
                            </p:stCondLst>
                            <p:childTnLst>
                              <p:par>
                                <p:cTn id="13" presetID="22" presetClass="entr" presetSubtype="1" fill="hold" grpId="0"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750"/>
                                        <p:tgtEl>
                                          <p:spTgt spid="6">
                                            <p:txEl>
                                              <p:pRg st="2" end="2"/>
                                            </p:txEl>
                                          </p:spTgt>
                                        </p:tgtEl>
                                      </p:cBhvr>
                                    </p:animEffect>
                                  </p:childTnLst>
                                </p:cTn>
                              </p:par>
                            </p:childTnLst>
                          </p:cTn>
                        </p:par>
                        <p:par>
                          <p:cTn id="16" fill="hold">
                            <p:stCondLst>
                              <p:cond delay="3000"/>
                            </p:stCondLst>
                            <p:childTnLst>
                              <p:par>
                                <p:cTn id="17" presetID="22" presetClass="entr" presetSubtype="1" fill="hold" grpId="0" nodeType="afterEffect">
                                  <p:stCondLst>
                                    <p:cond delay="25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up)">
                                      <p:cBhvr>
                                        <p:cTn id="19" dur="750"/>
                                        <p:tgtEl>
                                          <p:spTgt spid="6">
                                            <p:txEl>
                                              <p:pRg st="3" end="3"/>
                                            </p:txEl>
                                          </p:spTgt>
                                        </p:tgtEl>
                                      </p:cBhvr>
                                    </p:animEffect>
                                  </p:childTnLst>
                                </p:cTn>
                              </p:par>
                            </p:childTnLst>
                          </p:cTn>
                        </p:par>
                        <p:par>
                          <p:cTn id="20" fill="hold">
                            <p:stCondLst>
                              <p:cond delay="4000"/>
                            </p:stCondLst>
                            <p:childTnLst>
                              <p:par>
                                <p:cTn id="21" presetID="22" presetClass="entr" presetSubtype="1" fill="hold" grpId="0" nodeType="afterEffect">
                                  <p:stCondLst>
                                    <p:cond delay="25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up)">
                                      <p:cBhvr>
                                        <p:cTn id="23" dur="750"/>
                                        <p:tgtEl>
                                          <p:spTgt spid="6">
                                            <p:txEl>
                                              <p:pRg st="4" end="4"/>
                                            </p:txEl>
                                          </p:spTgt>
                                        </p:tgtEl>
                                      </p:cBhvr>
                                    </p:animEffect>
                                  </p:childTnLst>
                                </p:cTn>
                              </p:par>
                            </p:childTnLst>
                          </p:cTn>
                        </p:par>
                        <p:par>
                          <p:cTn id="24" fill="hold">
                            <p:stCondLst>
                              <p:cond delay="5000"/>
                            </p:stCondLst>
                            <p:childTnLst>
                              <p:par>
                                <p:cTn id="25" presetID="22" presetClass="entr" presetSubtype="1" fill="hold" grpId="0" nodeType="afterEffect">
                                  <p:stCondLst>
                                    <p:cond delay="25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up)">
                                      <p:cBhvr>
                                        <p:cTn id="27" dur="750"/>
                                        <p:tgtEl>
                                          <p:spTgt spid="6">
                                            <p:txEl>
                                              <p:pRg st="5" end="5"/>
                                            </p:txEl>
                                          </p:spTgt>
                                        </p:tgtEl>
                                      </p:cBhvr>
                                    </p:animEffect>
                                  </p:childTnLst>
                                </p:cTn>
                              </p:par>
                            </p:childTnLst>
                          </p:cTn>
                        </p:par>
                        <p:par>
                          <p:cTn id="28" fill="hold">
                            <p:stCondLst>
                              <p:cond delay="6000"/>
                            </p:stCondLst>
                            <p:childTnLst>
                              <p:par>
                                <p:cTn id="29" presetID="22" presetClass="entr" presetSubtype="1" fill="hold" grpId="0" nodeType="afterEffect">
                                  <p:stCondLst>
                                    <p:cond delay="25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up)">
                                      <p:cBhvr>
                                        <p:cTn id="31" dur="750"/>
                                        <p:tgtEl>
                                          <p:spTgt spid="6">
                                            <p:txEl>
                                              <p:pRg st="6" end="6"/>
                                            </p:txEl>
                                          </p:spTgt>
                                        </p:tgtEl>
                                      </p:cBhvr>
                                    </p:animEffect>
                                  </p:childTnLst>
                                </p:cTn>
                              </p:par>
                            </p:childTnLst>
                          </p:cTn>
                        </p:par>
                        <p:par>
                          <p:cTn id="32" fill="hold">
                            <p:stCondLst>
                              <p:cond delay="7000"/>
                            </p:stCondLst>
                            <p:childTnLst>
                              <p:par>
                                <p:cTn id="33" presetID="22" presetClass="entr" presetSubtype="1" fill="hold" grpId="0" nodeType="afterEffect">
                                  <p:stCondLst>
                                    <p:cond delay="25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wipe(up)">
                                      <p:cBhvr>
                                        <p:cTn id="35" dur="750"/>
                                        <p:tgtEl>
                                          <p:spTgt spid="6">
                                            <p:txEl>
                                              <p:pRg st="7" end="7"/>
                                            </p:txEl>
                                          </p:spTgt>
                                        </p:tgtEl>
                                      </p:cBhvr>
                                    </p:animEffect>
                                  </p:childTnLst>
                                </p:cTn>
                              </p:par>
                            </p:childTnLst>
                          </p:cTn>
                        </p:par>
                        <p:par>
                          <p:cTn id="36" fill="hold">
                            <p:stCondLst>
                              <p:cond delay="8000"/>
                            </p:stCondLst>
                            <p:childTnLst>
                              <p:par>
                                <p:cTn id="37" presetID="22" presetClass="entr" presetSubtype="1" fill="hold" grpId="0" nodeType="afterEffect">
                                  <p:stCondLst>
                                    <p:cond delay="25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wipe(up)">
                                      <p:cBhvr>
                                        <p:cTn id="39" dur="750"/>
                                        <p:tgtEl>
                                          <p:spTgt spid="6">
                                            <p:txEl>
                                              <p:pRg st="8" end="8"/>
                                            </p:txEl>
                                          </p:spTgt>
                                        </p:tgtEl>
                                      </p:cBhvr>
                                    </p:animEffect>
                                  </p:childTnLst>
                                </p:cTn>
                              </p:par>
                            </p:childTnLst>
                          </p:cTn>
                        </p:par>
                        <p:par>
                          <p:cTn id="40" fill="hold">
                            <p:stCondLst>
                              <p:cond delay="9000"/>
                            </p:stCondLst>
                            <p:childTnLst>
                              <p:par>
                                <p:cTn id="41" presetID="22" presetClass="entr" presetSubtype="1" fill="hold" grpId="0" nodeType="afterEffect">
                                  <p:stCondLst>
                                    <p:cond delay="25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wipe(up)">
                                      <p:cBhvr>
                                        <p:cTn id="43" dur="750"/>
                                        <p:tgtEl>
                                          <p:spTgt spid="6">
                                            <p:txEl>
                                              <p:pRg st="9" end="9"/>
                                            </p:txEl>
                                          </p:spTgt>
                                        </p:tgtEl>
                                      </p:cBhvr>
                                    </p:animEffect>
                                  </p:childTnLst>
                                </p:cTn>
                              </p:par>
                            </p:childTnLst>
                          </p:cTn>
                        </p:par>
                        <p:par>
                          <p:cTn id="44" fill="hold">
                            <p:stCondLst>
                              <p:cond delay="10000"/>
                            </p:stCondLst>
                            <p:childTnLst>
                              <p:par>
                                <p:cTn id="45" presetID="22" presetClass="entr" presetSubtype="1" fill="hold" grpId="0" nodeType="afterEffect">
                                  <p:stCondLst>
                                    <p:cond delay="25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wipe(up)">
                                      <p:cBhvr>
                                        <p:cTn id="47" dur="750"/>
                                        <p:tgtEl>
                                          <p:spTgt spid="6">
                                            <p:txEl>
                                              <p:pRg st="10" end="10"/>
                                            </p:txEl>
                                          </p:spTgt>
                                        </p:tgtEl>
                                      </p:cBhvr>
                                    </p:animEffect>
                                  </p:childTnLst>
                                </p:cTn>
                              </p:par>
                            </p:childTnLst>
                          </p:cTn>
                        </p:par>
                        <p:par>
                          <p:cTn id="48" fill="hold">
                            <p:stCondLst>
                              <p:cond delay="11000"/>
                            </p:stCondLst>
                            <p:childTnLst>
                              <p:par>
                                <p:cTn id="49" presetID="22" presetClass="entr" presetSubtype="1" fill="hold" grpId="0" nodeType="afterEffect">
                                  <p:stCondLst>
                                    <p:cond delay="250"/>
                                  </p:stCondLst>
                                  <p:childTnLst>
                                    <p:set>
                                      <p:cBhvr>
                                        <p:cTn id="50" dur="1" fill="hold">
                                          <p:stCondLst>
                                            <p:cond delay="0"/>
                                          </p:stCondLst>
                                        </p:cTn>
                                        <p:tgtEl>
                                          <p:spTgt spid="6">
                                            <p:txEl>
                                              <p:pRg st="11" end="11"/>
                                            </p:txEl>
                                          </p:spTgt>
                                        </p:tgtEl>
                                        <p:attrNameLst>
                                          <p:attrName>style.visibility</p:attrName>
                                        </p:attrNameLst>
                                      </p:cBhvr>
                                      <p:to>
                                        <p:strVal val="visible"/>
                                      </p:to>
                                    </p:set>
                                    <p:animEffect transition="in" filter="wipe(up)">
                                      <p:cBhvr>
                                        <p:cTn id="51" dur="750"/>
                                        <p:tgtEl>
                                          <p:spTgt spid="6">
                                            <p:txEl>
                                              <p:pRg st="11" end="11"/>
                                            </p:txEl>
                                          </p:spTgt>
                                        </p:tgtEl>
                                      </p:cBhvr>
                                    </p:animEffect>
                                  </p:childTnLst>
                                </p:cTn>
                              </p:par>
                            </p:childTnLst>
                          </p:cTn>
                        </p:par>
                        <p:par>
                          <p:cTn id="52" fill="hold">
                            <p:stCondLst>
                              <p:cond delay="12000"/>
                            </p:stCondLst>
                            <p:childTnLst>
                              <p:par>
                                <p:cTn id="53" presetID="22" presetClass="entr" presetSubtype="1" fill="hold" grpId="0" nodeType="afterEffect">
                                  <p:stCondLst>
                                    <p:cond delay="250"/>
                                  </p:stCondLst>
                                  <p:childTnLst>
                                    <p:set>
                                      <p:cBhvr>
                                        <p:cTn id="54" dur="1" fill="hold">
                                          <p:stCondLst>
                                            <p:cond delay="0"/>
                                          </p:stCondLst>
                                        </p:cTn>
                                        <p:tgtEl>
                                          <p:spTgt spid="6">
                                            <p:txEl>
                                              <p:pRg st="12" end="12"/>
                                            </p:txEl>
                                          </p:spTgt>
                                        </p:tgtEl>
                                        <p:attrNameLst>
                                          <p:attrName>style.visibility</p:attrName>
                                        </p:attrNameLst>
                                      </p:cBhvr>
                                      <p:to>
                                        <p:strVal val="visible"/>
                                      </p:to>
                                    </p:set>
                                    <p:animEffect transition="in" filter="wipe(up)">
                                      <p:cBhvr>
                                        <p:cTn id="55" dur="750"/>
                                        <p:tgtEl>
                                          <p:spTgt spid="6">
                                            <p:txEl>
                                              <p:pRg st="12" end="12"/>
                                            </p:txEl>
                                          </p:spTgt>
                                        </p:tgtEl>
                                      </p:cBhvr>
                                    </p:animEffect>
                                  </p:childTnLst>
                                </p:cTn>
                              </p:par>
                            </p:childTnLst>
                          </p:cTn>
                        </p:par>
                        <p:par>
                          <p:cTn id="56" fill="hold">
                            <p:stCondLst>
                              <p:cond delay="13000"/>
                            </p:stCondLst>
                            <p:childTnLst>
                              <p:par>
                                <p:cTn id="57" presetID="22" presetClass="entr" presetSubtype="1" fill="hold" grpId="0" nodeType="afterEffect">
                                  <p:stCondLst>
                                    <p:cond delay="250"/>
                                  </p:stCondLst>
                                  <p:childTnLst>
                                    <p:set>
                                      <p:cBhvr>
                                        <p:cTn id="58" dur="1" fill="hold">
                                          <p:stCondLst>
                                            <p:cond delay="0"/>
                                          </p:stCondLst>
                                        </p:cTn>
                                        <p:tgtEl>
                                          <p:spTgt spid="6">
                                            <p:txEl>
                                              <p:pRg st="13" end="13"/>
                                            </p:txEl>
                                          </p:spTgt>
                                        </p:tgtEl>
                                        <p:attrNameLst>
                                          <p:attrName>style.visibility</p:attrName>
                                        </p:attrNameLst>
                                      </p:cBhvr>
                                      <p:to>
                                        <p:strVal val="visible"/>
                                      </p:to>
                                    </p:set>
                                    <p:animEffect transition="in" filter="wipe(up)">
                                      <p:cBhvr>
                                        <p:cTn id="59" dur="750"/>
                                        <p:tgtEl>
                                          <p:spTgt spid="6">
                                            <p:txEl>
                                              <p:pRg st="13" end="13"/>
                                            </p:txEl>
                                          </p:spTgt>
                                        </p:tgtEl>
                                      </p:cBhvr>
                                    </p:animEffect>
                                  </p:childTnLst>
                                </p:cTn>
                              </p:par>
                            </p:childTnLst>
                          </p:cTn>
                        </p:par>
                        <p:par>
                          <p:cTn id="60" fill="hold">
                            <p:stCondLst>
                              <p:cond delay="14000"/>
                            </p:stCondLst>
                            <p:childTnLst>
                              <p:par>
                                <p:cTn id="61" presetID="22" presetClass="entr" presetSubtype="1" fill="hold" grpId="0" nodeType="afterEffect">
                                  <p:stCondLst>
                                    <p:cond delay="250"/>
                                  </p:stCondLst>
                                  <p:childTnLst>
                                    <p:set>
                                      <p:cBhvr>
                                        <p:cTn id="62" dur="1" fill="hold">
                                          <p:stCondLst>
                                            <p:cond delay="0"/>
                                          </p:stCondLst>
                                        </p:cTn>
                                        <p:tgtEl>
                                          <p:spTgt spid="6">
                                            <p:txEl>
                                              <p:pRg st="14" end="14"/>
                                            </p:txEl>
                                          </p:spTgt>
                                        </p:tgtEl>
                                        <p:attrNameLst>
                                          <p:attrName>style.visibility</p:attrName>
                                        </p:attrNameLst>
                                      </p:cBhvr>
                                      <p:to>
                                        <p:strVal val="visible"/>
                                      </p:to>
                                    </p:set>
                                    <p:animEffect transition="in" filter="wipe(up)">
                                      <p:cBhvr>
                                        <p:cTn id="63" dur="75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srcRect/>
          <a:stretch>
            <a:fillRect/>
          </a:stretch>
        </p:blipFill>
        <p:spPr bwMode="auto">
          <a:xfrm>
            <a:off x="1043608" y="0"/>
            <a:ext cx="8100392" cy="6858000"/>
          </a:xfrm>
          <a:prstGeom prst="rect">
            <a:avLst/>
          </a:prstGeom>
          <a:noFill/>
          <a:ln w="9525">
            <a:noFill/>
            <a:miter lim="800000"/>
            <a:headEnd/>
            <a:tailEnd/>
          </a:ln>
        </p:spPr>
      </p:pic>
      <p:sp>
        <p:nvSpPr>
          <p:cNvPr id="14338" name="Rectangle 2"/>
          <p:cNvSpPr>
            <a:spLocks noGrp="1"/>
          </p:cNvSpPr>
          <p:nvPr>
            <p:ph type="title"/>
          </p:nvPr>
        </p:nvSpPr>
        <p:spPr>
          <a:xfrm>
            <a:off x="1094928" y="260648"/>
            <a:ext cx="8229600" cy="1143000"/>
          </a:xfrm>
        </p:spPr>
        <p:txBody>
          <a:bodyPr>
            <a:normAutofit/>
          </a:bodyPr>
          <a:lstStyle/>
          <a:p>
            <a:pPr algn="ctr"/>
            <a:r>
              <a:rPr lang="tr-TR" sz="3200" dirty="0" smtClean="0">
                <a:solidFill>
                  <a:srgbClr val="FF0000"/>
                </a:solidFill>
                <a:latin typeface="Candara" pitchFamily="34" charset="0"/>
              </a:rPr>
              <a:t>Ülkemizde Bağımlılık Oluşmuş Kişilerde Madde Kullanımına Başlama Sebeplerinin Oranları</a:t>
            </a:r>
          </a:p>
        </p:txBody>
      </p:sp>
      <p:sp>
        <p:nvSpPr>
          <p:cNvPr id="14339" name="Rectangle 3"/>
          <p:cNvSpPr>
            <a:spLocks noGrp="1"/>
          </p:cNvSpPr>
          <p:nvPr>
            <p:ph idx="1"/>
          </p:nvPr>
        </p:nvSpPr>
        <p:spPr>
          <a:xfrm>
            <a:off x="1238944" y="2000250"/>
            <a:ext cx="8229600" cy="4525963"/>
          </a:xfrm>
        </p:spPr>
        <p:txBody>
          <a:bodyPr/>
          <a:lstStyle/>
          <a:p>
            <a:pPr eaLnBrk="1" hangingPunct="1">
              <a:buFontTx/>
              <a:buChar char="•"/>
            </a:pPr>
            <a:r>
              <a:rPr lang="tr-TR" dirty="0" smtClean="0">
                <a:solidFill>
                  <a:schemeClr val="bg1"/>
                </a:solidFill>
                <a:latin typeface="Candara" pitchFamily="34" charset="0"/>
              </a:rPr>
              <a:t>Arkadaş baskısı 			% 23.3</a:t>
            </a:r>
          </a:p>
          <a:p>
            <a:pPr eaLnBrk="1" hangingPunct="1">
              <a:buFontTx/>
              <a:buChar char="•"/>
            </a:pPr>
            <a:r>
              <a:rPr lang="tr-TR" dirty="0" smtClean="0">
                <a:solidFill>
                  <a:schemeClr val="bg1"/>
                </a:solidFill>
                <a:latin typeface="Candara" pitchFamily="34" charset="0"/>
              </a:rPr>
              <a:t>Merak 					% 29.4</a:t>
            </a:r>
          </a:p>
          <a:p>
            <a:pPr eaLnBrk="1" hangingPunct="1">
              <a:buFontTx/>
              <a:buChar char="•"/>
            </a:pPr>
            <a:r>
              <a:rPr lang="tr-TR" dirty="0" smtClean="0">
                <a:solidFill>
                  <a:schemeClr val="bg1"/>
                </a:solidFill>
                <a:latin typeface="Candara" pitchFamily="34" charset="0"/>
              </a:rPr>
              <a:t>Sorunlara çözüm aramak   	% 27.1 </a:t>
            </a:r>
          </a:p>
          <a:p>
            <a:pPr eaLnBrk="1" hangingPunct="1">
              <a:buFontTx/>
              <a:buChar char="•"/>
            </a:pPr>
            <a:r>
              <a:rPr lang="tr-TR" dirty="0" smtClean="0">
                <a:solidFill>
                  <a:schemeClr val="bg1"/>
                </a:solidFill>
                <a:latin typeface="Candara" pitchFamily="34" charset="0"/>
              </a:rPr>
              <a:t>Sorunlardan  kaçmak 		% 26.0</a:t>
            </a:r>
          </a:p>
          <a:p>
            <a:pPr eaLnBrk="1" hangingPunct="1">
              <a:buFontTx/>
              <a:buChar char="•"/>
            </a:pPr>
            <a:r>
              <a:rPr lang="tr-TR" dirty="0" smtClean="0">
                <a:solidFill>
                  <a:schemeClr val="bg1"/>
                </a:solidFill>
                <a:latin typeface="Candara" pitchFamily="34" charset="0"/>
              </a:rPr>
              <a:t>Beğeni toplamak 			% 24.3</a:t>
            </a:r>
          </a:p>
          <a:p>
            <a:pPr eaLnBrk="1" hangingPunct="1">
              <a:buFontTx/>
              <a:buChar char="•"/>
            </a:pPr>
            <a:r>
              <a:rPr lang="tr-TR" dirty="0" smtClean="0">
                <a:solidFill>
                  <a:schemeClr val="bg1"/>
                </a:solidFill>
                <a:latin typeface="Candara" pitchFamily="34" charset="0"/>
              </a:rPr>
              <a:t>Eğlenmek 				% 25.9</a:t>
            </a:r>
          </a:p>
          <a:p>
            <a:endParaRPr lang="tr-TR" dirty="0" smtClean="0">
              <a:solidFill>
                <a:schemeClr val="bg1"/>
              </a:solidFill>
              <a:latin typeface="Candara" pitchFamily="34" charset="0"/>
            </a:endParaRPr>
          </a:p>
        </p:txBody>
      </p:sp>
    </p:spTree>
    <p:extLst>
      <p:ext uri="{BB962C8B-B14F-4D97-AF65-F5344CB8AC3E}">
        <p14:creationId xmlns="" xmlns:p14="http://schemas.microsoft.com/office/powerpoint/2010/main" val="1616833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94617" y="0"/>
            <a:ext cx="8244408" cy="6858000"/>
          </a:xfrm>
          <a:prstGeom prst="rect">
            <a:avLst/>
          </a:prstGeom>
        </p:spPr>
      </p:pic>
      <p:sp>
        <p:nvSpPr>
          <p:cNvPr id="7" name="TextBox 6"/>
          <p:cNvSpPr txBox="1"/>
          <p:nvPr/>
        </p:nvSpPr>
        <p:spPr>
          <a:xfrm>
            <a:off x="827584" y="188640"/>
            <a:ext cx="8855968" cy="707886"/>
          </a:xfrm>
          <a:prstGeom prst="rect">
            <a:avLst/>
          </a:prstGeom>
          <a:noFill/>
        </p:spPr>
        <p:txBody>
          <a:bodyPr wrap="square" rtlCol="0">
            <a:spAutoFit/>
          </a:bodyPr>
          <a:lstStyle/>
          <a:p>
            <a:r>
              <a:rPr lang="en-US" sz="4000" b="1" dirty="0" err="1">
                <a:solidFill>
                  <a:srgbClr val="FF0000"/>
                </a:solidFill>
                <a:effectLst>
                  <a:outerShdw blurRad="38100" dist="38100" dir="2700000" algn="tl">
                    <a:srgbClr val="000000">
                      <a:alpha val="43137"/>
                    </a:srgbClr>
                  </a:outerShdw>
                </a:effectLst>
                <a:latin typeface="Candara" pitchFamily="34" charset="0"/>
              </a:rPr>
              <a:t>Ağa</a:t>
            </a:r>
            <a:r>
              <a:rPr lang="en-US" sz="4000" b="1" dirty="0">
                <a:solidFill>
                  <a:srgbClr val="FF0000"/>
                </a:solidFill>
                <a:effectLst>
                  <a:outerShdw blurRad="38100" dist="38100" dir="2700000" algn="tl">
                    <a:srgbClr val="000000">
                      <a:alpha val="43137"/>
                    </a:srgbClr>
                  </a:outerShdw>
                </a:effectLst>
                <a:latin typeface="Candara" pitchFamily="34" charset="0"/>
              </a:rPr>
              <a:t> </a:t>
            </a:r>
            <a:r>
              <a:rPr lang="en-US" sz="4000" b="1" dirty="0" err="1">
                <a:solidFill>
                  <a:srgbClr val="FF0000"/>
                </a:solidFill>
                <a:effectLst>
                  <a:outerShdw blurRad="38100" dist="38100" dir="2700000" algn="tl">
                    <a:srgbClr val="000000">
                      <a:alpha val="43137"/>
                    </a:srgbClr>
                  </a:outerShdw>
                </a:effectLst>
                <a:latin typeface="Candara" pitchFamily="34" charset="0"/>
              </a:rPr>
              <a:t>Düşmemek</a:t>
            </a:r>
            <a:r>
              <a:rPr lang="en-US" sz="4000" b="1" dirty="0">
                <a:solidFill>
                  <a:srgbClr val="FF0000"/>
                </a:solidFill>
                <a:effectLst>
                  <a:outerShdw blurRad="38100" dist="38100" dir="2700000" algn="tl">
                    <a:srgbClr val="000000">
                      <a:alpha val="43137"/>
                    </a:srgbClr>
                  </a:outerShdw>
                </a:effectLst>
                <a:latin typeface="Candara" pitchFamily="34" charset="0"/>
              </a:rPr>
              <a:t> </a:t>
            </a:r>
            <a:r>
              <a:rPr lang="en-US" sz="4000" b="1" dirty="0" err="1">
                <a:solidFill>
                  <a:srgbClr val="FF0000"/>
                </a:solidFill>
                <a:effectLst>
                  <a:outerShdw blurRad="38100" dist="38100" dir="2700000" algn="tl">
                    <a:srgbClr val="000000">
                      <a:alpha val="43137"/>
                    </a:srgbClr>
                  </a:outerShdw>
                </a:effectLst>
                <a:latin typeface="Candara" pitchFamily="34" charset="0"/>
              </a:rPr>
              <a:t>İçin</a:t>
            </a:r>
            <a:r>
              <a:rPr lang="en-US" sz="4000" b="1" dirty="0">
                <a:solidFill>
                  <a:srgbClr val="FF0000"/>
                </a:solidFill>
                <a:effectLst>
                  <a:outerShdw blurRad="38100" dist="38100" dir="2700000" algn="tl">
                    <a:srgbClr val="000000">
                      <a:alpha val="43137"/>
                    </a:srgbClr>
                  </a:outerShdw>
                </a:effectLst>
                <a:latin typeface="Candara" pitchFamily="34" charset="0"/>
              </a:rPr>
              <a:t>…</a:t>
            </a:r>
          </a:p>
        </p:txBody>
      </p:sp>
      <p:sp>
        <p:nvSpPr>
          <p:cNvPr id="6" name="TextBox 5"/>
          <p:cNvSpPr txBox="1"/>
          <p:nvPr/>
        </p:nvSpPr>
        <p:spPr>
          <a:xfrm>
            <a:off x="994617" y="1351211"/>
            <a:ext cx="5256584" cy="3539430"/>
          </a:xfrm>
          <a:prstGeom prst="rect">
            <a:avLst/>
          </a:prstGeom>
          <a:noFill/>
        </p:spPr>
        <p:txBody>
          <a:bodyPr wrap="square" rtlCol="0">
            <a:spAutoFit/>
          </a:bodyPr>
          <a:lstStyle/>
          <a:p>
            <a:r>
              <a:rPr lang="tr-TR" sz="2800" b="1" dirty="0" smtClean="0">
                <a:latin typeface="Candara" pitchFamily="34" charset="0"/>
              </a:rPr>
              <a:t>	Bağımlılık </a:t>
            </a:r>
            <a:r>
              <a:rPr lang="tr-TR" sz="2800" b="1" dirty="0">
                <a:latin typeface="Candara" pitchFamily="34" charset="0"/>
              </a:rPr>
              <a:t>yapıcı bir maddeyi kullanmaya davet eden bir kişiye karşı hangi söz, tutum ve </a:t>
            </a:r>
            <a:r>
              <a:rPr lang="tr-TR" sz="2800" b="1" dirty="0" smtClean="0">
                <a:latin typeface="Candara" pitchFamily="34" charset="0"/>
              </a:rPr>
              <a:t>davranışları benimseyebilirsiniz</a:t>
            </a:r>
            <a:r>
              <a:rPr lang="tr-TR" sz="2800" b="1" dirty="0">
                <a:latin typeface="Candara" pitchFamily="34" charset="0"/>
              </a:rPr>
              <a:t>? </a:t>
            </a:r>
            <a:endParaRPr lang="tr-TR" sz="2800" b="1" dirty="0" smtClean="0">
              <a:latin typeface="Candara" pitchFamily="34" charset="0"/>
            </a:endParaRPr>
          </a:p>
          <a:p>
            <a:r>
              <a:rPr lang="tr-TR" sz="2800" b="1" dirty="0" smtClean="0">
                <a:latin typeface="Candara" pitchFamily="34" charset="0"/>
              </a:rPr>
              <a:t>Riskli </a:t>
            </a:r>
            <a:r>
              <a:rPr lang="tr-TR" sz="2800" b="1" dirty="0">
                <a:latin typeface="Candara" pitchFamily="34" charset="0"/>
              </a:rPr>
              <a:t>durumların dışında kalmak ve riskli durumdan kurtulmak için neler yapabilirsiniz?</a:t>
            </a: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43608" y="1079748"/>
            <a:ext cx="952500" cy="542925"/>
          </a:xfrm>
          <a:prstGeom prst="rect">
            <a:avLst/>
          </a:prstGeom>
        </p:spPr>
      </p:pic>
    </p:spTree>
    <p:extLst>
      <p:ext uri="{BB962C8B-B14F-4D97-AF65-F5344CB8AC3E}">
        <p14:creationId xmlns="" xmlns:p14="http://schemas.microsoft.com/office/powerpoint/2010/main" val="23729572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up)">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27444" y="111353"/>
            <a:ext cx="749808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tr-T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ndara" pitchFamily="34" charset="0"/>
              </a:rPr>
              <a:t>ERGENLİKTE RİSKLİ DAVRANIŞLAR</a:t>
            </a:r>
            <a:br>
              <a:rPr lang="tr-T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ndara" pitchFamily="34" charset="0"/>
              </a:rPr>
            </a:br>
            <a:endParaRPr lang="tr-TR"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ndara" pitchFamily="34" charset="0"/>
            </a:endParaRPr>
          </a:p>
        </p:txBody>
      </p:sp>
      <p:sp>
        <p:nvSpPr>
          <p:cNvPr id="3" name="İçerik Yer Tutucusu 2"/>
          <p:cNvSpPr>
            <a:spLocks noGrp="1"/>
          </p:cNvSpPr>
          <p:nvPr>
            <p:ph idx="1"/>
          </p:nvPr>
        </p:nvSpPr>
        <p:spPr>
          <a:xfrm>
            <a:off x="839632" y="857250"/>
            <a:ext cx="7128712" cy="5306786"/>
          </a:xfrm>
        </p:spPr>
        <p:txBody>
          <a:bodyPr>
            <a:noAutofit/>
          </a:bodyPr>
          <a:lstStyle/>
          <a:p>
            <a:pPr algn="just">
              <a:lnSpc>
                <a:spcPct val="150000"/>
              </a:lnSpc>
            </a:pPr>
            <a:r>
              <a:rPr lang="tr-TR" sz="1800" dirty="0" smtClean="0">
                <a:latin typeface="Candara" pitchFamily="34" charset="0"/>
              </a:rPr>
              <a:t>Kuralın</a:t>
            </a:r>
            <a:r>
              <a:rPr lang="tr-TR" sz="1800" dirty="0">
                <a:latin typeface="Candara" pitchFamily="34" charset="0"/>
              </a:rPr>
              <a:t>, yasağın olduğu her yerde kuralı </a:t>
            </a:r>
            <a:r>
              <a:rPr lang="tr-TR" sz="1800" dirty="0" smtClean="0">
                <a:latin typeface="Candara" pitchFamily="34" charset="0"/>
              </a:rPr>
              <a:t>bozma, yasağı </a:t>
            </a:r>
            <a:r>
              <a:rPr lang="tr-TR" sz="1800" dirty="0">
                <a:latin typeface="Candara" pitchFamily="34" charset="0"/>
              </a:rPr>
              <a:t>çiğneme, doğru olandan sapma ya da </a:t>
            </a:r>
            <a:r>
              <a:rPr lang="tr-TR" sz="1800" dirty="0" smtClean="0">
                <a:latin typeface="Candara" pitchFamily="34" charset="0"/>
              </a:rPr>
              <a:t>yasağa karşı </a:t>
            </a:r>
            <a:r>
              <a:rPr lang="tr-TR" sz="1800" dirty="0">
                <a:latin typeface="Candara" pitchFamily="34" charset="0"/>
              </a:rPr>
              <a:t>gelme her zaman var olacaktır. Ergen </a:t>
            </a:r>
            <a:r>
              <a:rPr lang="tr-TR" sz="1800" dirty="0" smtClean="0">
                <a:latin typeface="Candara" pitchFamily="34" charset="0"/>
              </a:rPr>
              <a:t>kendi arzularına</a:t>
            </a:r>
            <a:r>
              <a:rPr lang="tr-TR" sz="1800" dirty="0">
                <a:latin typeface="Candara" pitchFamily="34" charset="0"/>
              </a:rPr>
              <a:t>, dürtülerine doyum sağlamaya </a:t>
            </a:r>
            <a:r>
              <a:rPr lang="tr-TR" sz="1800" dirty="0" smtClean="0">
                <a:latin typeface="Candara" pitchFamily="34" charset="0"/>
              </a:rPr>
              <a:t>çalışırken, toplum </a:t>
            </a:r>
            <a:r>
              <a:rPr lang="tr-TR" sz="1800" dirty="0">
                <a:latin typeface="Candara" pitchFamily="34" charset="0"/>
              </a:rPr>
              <a:t>ona ‘ötekiler’ adına ‘dur’ demektedir. </a:t>
            </a:r>
            <a:r>
              <a:rPr lang="tr-TR" sz="1800" dirty="0" smtClean="0">
                <a:latin typeface="Candara" pitchFamily="34" charset="0"/>
              </a:rPr>
              <a:t>Bu dönemde </a:t>
            </a:r>
            <a:r>
              <a:rPr lang="tr-TR" sz="1800" dirty="0">
                <a:latin typeface="Candara" pitchFamily="34" charset="0"/>
              </a:rPr>
              <a:t>karşımıza çıkabilecek riskli </a:t>
            </a:r>
            <a:r>
              <a:rPr lang="tr-TR" sz="1800" dirty="0" smtClean="0">
                <a:latin typeface="Candara" pitchFamily="34" charset="0"/>
              </a:rPr>
              <a:t>davranışları gruplandıracak </a:t>
            </a:r>
            <a:r>
              <a:rPr lang="tr-TR" sz="1800" dirty="0">
                <a:latin typeface="Candara" pitchFamily="34" charset="0"/>
              </a:rPr>
              <a:t>olursak;</a:t>
            </a:r>
          </a:p>
          <a:p>
            <a:pPr algn="just">
              <a:lnSpc>
                <a:spcPct val="150000"/>
              </a:lnSpc>
            </a:pPr>
            <a:r>
              <a:rPr lang="tr-TR" sz="1800" dirty="0" smtClean="0">
                <a:latin typeface="Candara" pitchFamily="34" charset="0"/>
              </a:rPr>
              <a:t>Okul </a:t>
            </a:r>
            <a:r>
              <a:rPr lang="tr-TR" sz="1800" dirty="0">
                <a:latin typeface="Candara" pitchFamily="34" charset="0"/>
              </a:rPr>
              <a:t>performansında bozulma; notlarda </a:t>
            </a:r>
            <a:r>
              <a:rPr lang="tr-TR" sz="1800" dirty="0" smtClean="0">
                <a:latin typeface="Candara" pitchFamily="34" charset="0"/>
              </a:rPr>
              <a:t>düşme, ödevleri </a:t>
            </a:r>
            <a:r>
              <a:rPr lang="tr-TR" sz="1800" dirty="0">
                <a:latin typeface="Candara" pitchFamily="34" charset="0"/>
              </a:rPr>
              <a:t>tamamlama motivasyonunda azalma, </a:t>
            </a:r>
            <a:r>
              <a:rPr lang="tr-TR" sz="1800" dirty="0" smtClean="0">
                <a:latin typeface="Candara" pitchFamily="34" charset="0"/>
              </a:rPr>
              <a:t>okul aktivitelerine </a:t>
            </a:r>
            <a:r>
              <a:rPr lang="tr-TR" sz="1800" dirty="0">
                <a:latin typeface="Candara" pitchFamily="34" charset="0"/>
              </a:rPr>
              <a:t>katılmama, derse girmeme.</a:t>
            </a:r>
          </a:p>
          <a:p>
            <a:pPr algn="just">
              <a:lnSpc>
                <a:spcPct val="150000"/>
              </a:lnSpc>
            </a:pPr>
            <a:r>
              <a:rPr lang="tr-TR" sz="1800" dirty="0" smtClean="0">
                <a:latin typeface="Candara" pitchFamily="34" charset="0"/>
              </a:rPr>
              <a:t>Kişisel </a:t>
            </a:r>
            <a:r>
              <a:rPr lang="tr-TR" sz="1800" dirty="0">
                <a:latin typeface="Candara" pitchFamily="34" charset="0"/>
              </a:rPr>
              <a:t>alışkanlıklarda belirgin </a:t>
            </a:r>
            <a:r>
              <a:rPr lang="tr-TR" sz="1800" dirty="0" smtClean="0">
                <a:latin typeface="Candara" pitchFamily="34" charset="0"/>
              </a:rPr>
              <a:t>değişimler; artmış/azalmış </a:t>
            </a:r>
            <a:r>
              <a:rPr lang="tr-TR" sz="1800" dirty="0">
                <a:latin typeface="Candara" pitchFamily="34" charset="0"/>
              </a:rPr>
              <a:t>uyku, faaliyet, iştah ya da hijyen</a:t>
            </a:r>
            <a:r>
              <a:rPr lang="tr-TR" sz="1800" dirty="0" smtClean="0">
                <a:latin typeface="Candara" pitchFamily="34" charset="0"/>
              </a:rPr>
              <a:t>,</a:t>
            </a:r>
          </a:p>
        </p:txBody>
      </p:sp>
      <p:pic>
        <p:nvPicPr>
          <p:cNvPr id="20377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99711" y="0"/>
            <a:ext cx="1244289" cy="648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75417876"/>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49484" y="0"/>
            <a:ext cx="8294516" cy="6858000"/>
          </a:xfrm>
          <a:prstGeom prst="rect">
            <a:avLst/>
          </a:prstGeom>
        </p:spPr>
      </p:pic>
      <p:sp>
        <p:nvSpPr>
          <p:cNvPr id="7" name="TextBox 6"/>
          <p:cNvSpPr txBox="1"/>
          <p:nvPr/>
        </p:nvSpPr>
        <p:spPr>
          <a:xfrm>
            <a:off x="755576" y="188369"/>
            <a:ext cx="8855968" cy="1938992"/>
          </a:xfrm>
          <a:prstGeom prst="rect">
            <a:avLst/>
          </a:prstGeom>
          <a:noFill/>
        </p:spPr>
        <p:txBody>
          <a:bodyPr wrap="square" rtlCol="0">
            <a:spAutoFit/>
          </a:bodyPr>
          <a:lstStyle/>
          <a:p>
            <a:r>
              <a:rPr lang="en-US" sz="4000" b="1" dirty="0" err="1" smtClean="0">
                <a:solidFill>
                  <a:srgbClr val="FF0000"/>
                </a:solidFill>
                <a:effectLst>
                  <a:outerShdw blurRad="38100" dist="38100" dir="2700000" algn="tl">
                    <a:srgbClr val="000000">
                      <a:alpha val="43137"/>
                    </a:srgbClr>
                  </a:outerShdw>
                </a:effectLst>
                <a:latin typeface="Candara" pitchFamily="34" charset="0"/>
              </a:rPr>
              <a:t>Ağa</a:t>
            </a:r>
            <a:r>
              <a:rPr lang="en-US" sz="4000" b="1" dirty="0" smtClean="0">
                <a:solidFill>
                  <a:srgbClr val="FF0000"/>
                </a:solidFill>
                <a:effectLst>
                  <a:outerShdw blurRad="38100" dist="38100" dir="2700000" algn="tl">
                    <a:srgbClr val="000000">
                      <a:alpha val="43137"/>
                    </a:srgbClr>
                  </a:outerShdw>
                </a:effectLst>
                <a:latin typeface="Candara" pitchFamily="34" charset="0"/>
              </a:rPr>
              <a:t> </a:t>
            </a:r>
            <a:r>
              <a:rPr lang="en-US" sz="4000" b="1" dirty="0" err="1" smtClean="0">
                <a:solidFill>
                  <a:srgbClr val="FF0000"/>
                </a:solidFill>
                <a:effectLst>
                  <a:outerShdw blurRad="38100" dist="38100" dir="2700000" algn="tl">
                    <a:srgbClr val="000000">
                      <a:alpha val="43137"/>
                    </a:srgbClr>
                  </a:outerShdw>
                </a:effectLst>
                <a:latin typeface="Candara" pitchFamily="34" charset="0"/>
              </a:rPr>
              <a:t>Düşmemek</a:t>
            </a:r>
            <a:r>
              <a:rPr lang="en-US" sz="4000" b="1" dirty="0" smtClean="0">
                <a:solidFill>
                  <a:srgbClr val="FF0000"/>
                </a:solidFill>
                <a:effectLst>
                  <a:outerShdw blurRad="38100" dist="38100" dir="2700000" algn="tl">
                    <a:srgbClr val="000000">
                      <a:alpha val="43137"/>
                    </a:srgbClr>
                  </a:outerShdw>
                </a:effectLst>
                <a:latin typeface="Candara" pitchFamily="34" charset="0"/>
              </a:rPr>
              <a:t> </a:t>
            </a:r>
            <a:r>
              <a:rPr lang="en-US" sz="4000" b="1" dirty="0" err="1" smtClean="0">
                <a:solidFill>
                  <a:srgbClr val="FF0000"/>
                </a:solidFill>
                <a:effectLst>
                  <a:outerShdw blurRad="38100" dist="38100" dir="2700000" algn="tl">
                    <a:srgbClr val="000000">
                      <a:alpha val="43137"/>
                    </a:srgbClr>
                  </a:outerShdw>
                </a:effectLst>
                <a:latin typeface="Candara" pitchFamily="34" charset="0"/>
              </a:rPr>
              <a:t>İçin</a:t>
            </a:r>
            <a:r>
              <a:rPr lang="en-US" sz="4000" b="1" dirty="0" smtClean="0">
                <a:solidFill>
                  <a:srgbClr val="FF0000"/>
                </a:solidFill>
                <a:effectLst>
                  <a:outerShdw blurRad="38100" dist="38100" dir="2700000" algn="tl">
                    <a:srgbClr val="000000">
                      <a:alpha val="43137"/>
                    </a:srgbClr>
                  </a:outerShdw>
                </a:effectLst>
                <a:latin typeface="Candara" pitchFamily="34" charset="0"/>
              </a:rPr>
              <a:t>…</a:t>
            </a:r>
            <a:r>
              <a:rPr lang="tr-TR" sz="4000" b="1" dirty="0">
                <a:solidFill>
                  <a:srgbClr val="FF0000"/>
                </a:solidFill>
                <a:effectLst>
                  <a:outerShdw blurRad="38100" dist="38100" dir="2700000" algn="tl">
                    <a:srgbClr val="000000">
                      <a:alpha val="43137"/>
                    </a:srgbClr>
                  </a:outerShdw>
                </a:effectLst>
                <a:latin typeface="Candara" pitchFamily="34" charset="0"/>
              </a:rPr>
              <a:t/>
            </a:r>
            <a:br>
              <a:rPr lang="tr-TR" sz="4000" b="1" dirty="0">
                <a:solidFill>
                  <a:srgbClr val="FF0000"/>
                </a:solidFill>
                <a:effectLst>
                  <a:outerShdw blurRad="38100" dist="38100" dir="2700000" algn="tl">
                    <a:srgbClr val="000000">
                      <a:alpha val="43137"/>
                    </a:srgbClr>
                  </a:outerShdw>
                </a:effectLst>
                <a:latin typeface="Candara" pitchFamily="34" charset="0"/>
              </a:rPr>
            </a:br>
            <a:r>
              <a:rPr lang="tr-TR" sz="4000" b="1" dirty="0">
                <a:solidFill>
                  <a:srgbClr val="FF0000"/>
                </a:solidFill>
                <a:effectLst>
                  <a:outerShdw blurRad="38100" dist="38100" dir="2700000" algn="tl">
                    <a:srgbClr val="000000">
                      <a:alpha val="43137"/>
                    </a:srgbClr>
                  </a:outerShdw>
                </a:effectLst>
                <a:latin typeface="Candara" pitchFamily="34" charset="0"/>
              </a:rPr>
              <a:t>Ortamı Terk </a:t>
            </a:r>
            <a:endParaRPr lang="tr-TR" sz="4000" b="1" dirty="0" smtClean="0">
              <a:solidFill>
                <a:srgbClr val="FF0000"/>
              </a:solidFill>
              <a:effectLst>
                <a:outerShdw blurRad="38100" dist="38100" dir="2700000" algn="tl">
                  <a:srgbClr val="000000">
                    <a:alpha val="43137"/>
                  </a:srgbClr>
                </a:outerShdw>
              </a:effectLst>
              <a:latin typeface="Candara" pitchFamily="34" charset="0"/>
            </a:endParaRPr>
          </a:p>
          <a:p>
            <a:r>
              <a:rPr lang="tr-TR" sz="4000" b="1" dirty="0" smtClean="0">
                <a:solidFill>
                  <a:srgbClr val="FF0000"/>
                </a:solidFill>
                <a:effectLst>
                  <a:outerShdw blurRad="38100" dist="38100" dir="2700000" algn="tl">
                    <a:srgbClr val="000000">
                      <a:alpha val="43137"/>
                    </a:srgbClr>
                  </a:outerShdw>
                </a:effectLst>
                <a:latin typeface="Candara" pitchFamily="34" charset="0"/>
              </a:rPr>
              <a:t>Edebilirsiniz</a:t>
            </a:r>
            <a:endParaRPr lang="en-US" sz="4000" b="1" dirty="0">
              <a:solidFill>
                <a:srgbClr val="FF0000"/>
              </a:solidFill>
              <a:effectLst>
                <a:outerShdw blurRad="38100" dist="38100" dir="2700000" algn="tl">
                  <a:srgbClr val="000000">
                    <a:alpha val="43137"/>
                  </a:srgbClr>
                </a:outerShdw>
              </a:effectLst>
              <a:latin typeface="Candara" pitchFamily="34" charset="0"/>
            </a:endParaRPr>
          </a:p>
        </p:txBody>
      </p:sp>
      <p:sp>
        <p:nvSpPr>
          <p:cNvPr id="6" name="TextBox 5"/>
          <p:cNvSpPr txBox="1"/>
          <p:nvPr/>
        </p:nvSpPr>
        <p:spPr>
          <a:xfrm>
            <a:off x="849484" y="2420888"/>
            <a:ext cx="3888432" cy="3970318"/>
          </a:xfrm>
          <a:prstGeom prst="rect">
            <a:avLst/>
          </a:prstGeom>
          <a:noFill/>
        </p:spPr>
        <p:txBody>
          <a:bodyPr wrap="square" rtlCol="0">
            <a:spAutoFit/>
          </a:bodyPr>
          <a:lstStyle/>
          <a:p>
            <a:r>
              <a:rPr lang="tr-TR" sz="2800" b="1" dirty="0">
                <a:latin typeface="Candara" pitchFamily="34" charset="0"/>
              </a:rPr>
              <a:t>Bulunduğunuz ortamda, bağımlılık yapıcı herhangi bir maddeyi denemenizle ilgili bir teklifte bulunulursa kısa ve net bir ifadeyle “Hayır!” deyip ardından ortamı terk edebilirsiniz.</a:t>
            </a:r>
          </a:p>
        </p:txBody>
      </p:sp>
    </p:spTree>
    <p:extLst>
      <p:ext uri="{BB962C8B-B14F-4D97-AF65-F5344CB8AC3E}">
        <p14:creationId xmlns="" xmlns:p14="http://schemas.microsoft.com/office/powerpoint/2010/main" val="5023341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99592" y="0"/>
            <a:ext cx="8244408" cy="6858000"/>
          </a:xfrm>
          <a:prstGeom prst="rect">
            <a:avLst/>
          </a:prstGeom>
        </p:spPr>
      </p:pic>
      <p:sp>
        <p:nvSpPr>
          <p:cNvPr id="7" name="TextBox 6"/>
          <p:cNvSpPr txBox="1"/>
          <p:nvPr/>
        </p:nvSpPr>
        <p:spPr>
          <a:xfrm>
            <a:off x="1116632" y="188640"/>
            <a:ext cx="8855968" cy="1323439"/>
          </a:xfrm>
          <a:prstGeom prst="rect">
            <a:avLst/>
          </a:prstGeom>
          <a:noFill/>
        </p:spPr>
        <p:txBody>
          <a:bodyPr wrap="square" rtlCol="0">
            <a:spAutoFit/>
          </a:bodyPr>
          <a:lstStyle/>
          <a:p>
            <a:r>
              <a:rPr lang="en-US" sz="4000" b="1" dirty="0" err="1" smtClean="0">
                <a:solidFill>
                  <a:srgbClr val="FF0000"/>
                </a:solidFill>
                <a:latin typeface="Candara" pitchFamily="34" charset="0"/>
              </a:rPr>
              <a:t>Ağa</a:t>
            </a:r>
            <a:r>
              <a:rPr lang="en-US" sz="4000" b="1" dirty="0" smtClean="0">
                <a:solidFill>
                  <a:srgbClr val="FF0000"/>
                </a:solidFill>
                <a:latin typeface="Candara" pitchFamily="34" charset="0"/>
              </a:rPr>
              <a:t> </a:t>
            </a:r>
            <a:r>
              <a:rPr lang="en-US" sz="4000" b="1" dirty="0" err="1" smtClean="0">
                <a:solidFill>
                  <a:srgbClr val="FF0000"/>
                </a:solidFill>
                <a:latin typeface="Candara" pitchFamily="34" charset="0"/>
              </a:rPr>
              <a:t>Düşmemek</a:t>
            </a:r>
            <a:r>
              <a:rPr lang="en-US" sz="4000" b="1" dirty="0" smtClean="0">
                <a:solidFill>
                  <a:srgbClr val="FF0000"/>
                </a:solidFill>
                <a:latin typeface="Candara" pitchFamily="34" charset="0"/>
              </a:rPr>
              <a:t> </a:t>
            </a:r>
            <a:r>
              <a:rPr lang="en-US" sz="4000" b="1" dirty="0" err="1" smtClean="0">
                <a:solidFill>
                  <a:srgbClr val="FF0000"/>
                </a:solidFill>
                <a:latin typeface="Candara" pitchFamily="34" charset="0"/>
              </a:rPr>
              <a:t>İçin</a:t>
            </a:r>
            <a:r>
              <a:rPr lang="en-US" sz="4000" b="1" dirty="0" smtClean="0">
                <a:solidFill>
                  <a:srgbClr val="FF0000"/>
                </a:solidFill>
                <a:latin typeface="Candara" pitchFamily="34" charset="0"/>
              </a:rPr>
              <a:t>…</a:t>
            </a:r>
            <a:r>
              <a:rPr lang="tr-TR" sz="4000" b="1" dirty="0">
                <a:solidFill>
                  <a:srgbClr val="FF0000"/>
                </a:solidFill>
                <a:latin typeface="Candara" pitchFamily="34" charset="0"/>
              </a:rPr>
              <a:t/>
            </a:r>
            <a:br>
              <a:rPr lang="tr-TR" sz="4000" b="1" dirty="0">
                <a:solidFill>
                  <a:srgbClr val="FF0000"/>
                </a:solidFill>
                <a:latin typeface="Candara" pitchFamily="34" charset="0"/>
              </a:rPr>
            </a:br>
            <a:r>
              <a:rPr lang="tr-TR" sz="4000" b="1" dirty="0">
                <a:solidFill>
                  <a:srgbClr val="FF0000"/>
                </a:solidFill>
                <a:latin typeface="Candara" pitchFamily="34" charset="0"/>
              </a:rPr>
              <a:t>Uzak Kalabilirsiniz</a:t>
            </a:r>
            <a:endParaRPr lang="en-US" sz="4000" b="1" dirty="0">
              <a:solidFill>
                <a:srgbClr val="FF0000"/>
              </a:solidFill>
              <a:latin typeface="Candara" pitchFamily="34" charset="0"/>
            </a:endParaRPr>
          </a:p>
        </p:txBody>
      </p:sp>
      <p:sp>
        <p:nvSpPr>
          <p:cNvPr id="6" name="TextBox 5"/>
          <p:cNvSpPr txBox="1"/>
          <p:nvPr/>
        </p:nvSpPr>
        <p:spPr>
          <a:xfrm>
            <a:off x="1116632" y="5085184"/>
            <a:ext cx="8063880" cy="1384995"/>
          </a:xfrm>
          <a:prstGeom prst="rect">
            <a:avLst/>
          </a:prstGeom>
          <a:noFill/>
        </p:spPr>
        <p:txBody>
          <a:bodyPr wrap="square" rtlCol="0">
            <a:spAutoFit/>
          </a:bodyPr>
          <a:lstStyle/>
          <a:p>
            <a:pPr algn="ctr"/>
            <a:r>
              <a:rPr lang="tr-TR" sz="2800" b="1" dirty="0">
                <a:solidFill>
                  <a:schemeClr val="bg1"/>
                </a:solidFill>
                <a:effectLst>
                  <a:outerShdw blurRad="38100" dist="38100" dir="2700000" algn="tl">
                    <a:srgbClr val="000000">
                      <a:alpha val="43137"/>
                    </a:srgbClr>
                  </a:outerShdw>
                </a:effectLst>
                <a:latin typeface="Candara" pitchFamily="34" charset="0"/>
              </a:rPr>
              <a:t>Bağımlılık yapıcı bir maddenin kullanılma olasılığı olan ortamlardan uzak kalarak kendinizi madde kullanım ve bağımlılık riskinin dışında tutabilirsiniz.</a:t>
            </a:r>
          </a:p>
        </p:txBody>
      </p:sp>
    </p:spTree>
    <p:extLst>
      <p:ext uri="{BB962C8B-B14F-4D97-AF65-F5344CB8AC3E}">
        <p14:creationId xmlns="" xmlns:p14="http://schemas.microsoft.com/office/powerpoint/2010/main" val="12388795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3608" y="0"/>
            <a:ext cx="8100392" cy="6858000"/>
          </a:xfrm>
          <a:prstGeom prst="rect">
            <a:avLst/>
          </a:prstGeom>
        </p:spPr>
      </p:pic>
      <p:sp>
        <p:nvSpPr>
          <p:cNvPr id="7" name="TextBox 6"/>
          <p:cNvSpPr txBox="1"/>
          <p:nvPr/>
        </p:nvSpPr>
        <p:spPr>
          <a:xfrm>
            <a:off x="1044624" y="44624"/>
            <a:ext cx="8855968" cy="1323439"/>
          </a:xfrm>
          <a:prstGeom prst="rect">
            <a:avLst/>
          </a:prstGeom>
          <a:noFill/>
        </p:spPr>
        <p:txBody>
          <a:bodyPr wrap="square" rtlCol="0">
            <a:spAutoFit/>
          </a:bodyPr>
          <a:lstStyle/>
          <a:p>
            <a:r>
              <a:rPr lang="en-US" sz="4000" b="1" dirty="0" err="1" smtClean="0">
                <a:solidFill>
                  <a:srgbClr val="FF0000"/>
                </a:solidFill>
                <a:effectLst>
                  <a:outerShdw blurRad="38100" dist="38100" dir="2700000" algn="tl">
                    <a:srgbClr val="000000">
                      <a:alpha val="43137"/>
                    </a:srgbClr>
                  </a:outerShdw>
                </a:effectLst>
                <a:latin typeface="Candara" pitchFamily="34" charset="0"/>
              </a:rPr>
              <a:t>Ağa</a:t>
            </a:r>
            <a:r>
              <a:rPr lang="en-US" sz="4000" b="1" dirty="0" smtClean="0">
                <a:solidFill>
                  <a:srgbClr val="FF0000"/>
                </a:solidFill>
                <a:effectLst>
                  <a:outerShdw blurRad="38100" dist="38100" dir="2700000" algn="tl">
                    <a:srgbClr val="000000">
                      <a:alpha val="43137"/>
                    </a:srgbClr>
                  </a:outerShdw>
                </a:effectLst>
                <a:latin typeface="Candara" pitchFamily="34" charset="0"/>
              </a:rPr>
              <a:t> </a:t>
            </a:r>
            <a:r>
              <a:rPr lang="en-US" sz="4000" b="1" dirty="0" err="1" smtClean="0">
                <a:solidFill>
                  <a:srgbClr val="FF0000"/>
                </a:solidFill>
                <a:effectLst>
                  <a:outerShdw blurRad="38100" dist="38100" dir="2700000" algn="tl">
                    <a:srgbClr val="000000">
                      <a:alpha val="43137"/>
                    </a:srgbClr>
                  </a:outerShdw>
                </a:effectLst>
                <a:latin typeface="Candara" pitchFamily="34" charset="0"/>
              </a:rPr>
              <a:t>Düşmemek</a:t>
            </a:r>
            <a:r>
              <a:rPr lang="en-US" sz="4000" b="1" dirty="0" smtClean="0">
                <a:solidFill>
                  <a:srgbClr val="FF0000"/>
                </a:solidFill>
                <a:effectLst>
                  <a:outerShdw blurRad="38100" dist="38100" dir="2700000" algn="tl">
                    <a:srgbClr val="000000">
                      <a:alpha val="43137"/>
                    </a:srgbClr>
                  </a:outerShdw>
                </a:effectLst>
                <a:latin typeface="Candara" pitchFamily="34" charset="0"/>
              </a:rPr>
              <a:t> </a:t>
            </a:r>
            <a:r>
              <a:rPr lang="en-US" sz="4000" b="1" dirty="0" err="1" smtClean="0">
                <a:solidFill>
                  <a:srgbClr val="FF0000"/>
                </a:solidFill>
                <a:effectLst>
                  <a:outerShdw blurRad="38100" dist="38100" dir="2700000" algn="tl">
                    <a:srgbClr val="000000">
                      <a:alpha val="43137"/>
                    </a:srgbClr>
                  </a:outerShdw>
                </a:effectLst>
                <a:latin typeface="Candara" pitchFamily="34" charset="0"/>
              </a:rPr>
              <a:t>İçin</a:t>
            </a:r>
            <a:r>
              <a:rPr lang="en-US" sz="4000" b="1" dirty="0" smtClean="0">
                <a:solidFill>
                  <a:srgbClr val="FF0000"/>
                </a:solidFill>
                <a:effectLst>
                  <a:outerShdw blurRad="38100" dist="38100" dir="2700000" algn="tl">
                    <a:srgbClr val="000000">
                      <a:alpha val="43137"/>
                    </a:srgbClr>
                  </a:outerShdw>
                </a:effectLst>
                <a:latin typeface="Candara" pitchFamily="34" charset="0"/>
              </a:rPr>
              <a:t>…</a:t>
            </a:r>
            <a:r>
              <a:rPr lang="tr-TR" sz="4000" b="1" dirty="0">
                <a:solidFill>
                  <a:srgbClr val="FF0000"/>
                </a:solidFill>
                <a:effectLst>
                  <a:outerShdw blurRad="38100" dist="38100" dir="2700000" algn="tl">
                    <a:srgbClr val="000000">
                      <a:alpha val="43137"/>
                    </a:srgbClr>
                  </a:outerShdw>
                </a:effectLst>
                <a:latin typeface="Candara" pitchFamily="34" charset="0"/>
              </a:rPr>
              <a:t/>
            </a:r>
            <a:br>
              <a:rPr lang="tr-TR" sz="4000" b="1" dirty="0">
                <a:solidFill>
                  <a:srgbClr val="FF0000"/>
                </a:solidFill>
                <a:effectLst>
                  <a:outerShdw blurRad="38100" dist="38100" dir="2700000" algn="tl">
                    <a:srgbClr val="000000">
                      <a:alpha val="43137"/>
                    </a:srgbClr>
                  </a:outerShdw>
                </a:effectLst>
                <a:latin typeface="Candara" pitchFamily="34" charset="0"/>
              </a:rPr>
            </a:br>
            <a:r>
              <a:rPr lang="tr-TR" sz="4000" b="1" dirty="0">
                <a:solidFill>
                  <a:srgbClr val="FF0000"/>
                </a:solidFill>
                <a:effectLst>
                  <a:outerShdw blurRad="38100" dist="38100" dir="2700000" algn="tl">
                    <a:srgbClr val="000000">
                      <a:alpha val="43137"/>
                    </a:srgbClr>
                  </a:outerShdw>
                </a:effectLst>
                <a:latin typeface="Candara" pitchFamily="34" charset="0"/>
              </a:rPr>
              <a:t>Uygun Kişilerle Beraber </a:t>
            </a:r>
            <a:r>
              <a:rPr lang="tr-TR" sz="4000" b="1" dirty="0" smtClean="0">
                <a:solidFill>
                  <a:srgbClr val="FF0000"/>
                </a:solidFill>
                <a:effectLst>
                  <a:outerShdw blurRad="38100" dist="38100" dir="2700000" algn="tl">
                    <a:srgbClr val="000000">
                      <a:alpha val="43137"/>
                    </a:srgbClr>
                  </a:outerShdw>
                </a:effectLst>
                <a:latin typeface="Candara" pitchFamily="34" charset="0"/>
              </a:rPr>
              <a:t>Olabilirsiniz</a:t>
            </a:r>
            <a:endParaRPr lang="tr-TR" sz="4000" b="1" dirty="0">
              <a:solidFill>
                <a:srgbClr val="FF0000"/>
              </a:solidFill>
              <a:effectLst>
                <a:outerShdw blurRad="38100" dist="38100" dir="2700000" algn="tl">
                  <a:srgbClr val="000000">
                    <a:alpha val="43137"/>
                  </a:srgbClr>
                </a:outerShdw>
              </a:effectLst>
              <a:latin typeface="Candara" pitchFamily="34" charset="0"/>
            </a:endParaRPr>
          </a:p>
        </p:txBody>
      </p:sp>
      <p:sp>
        <p:nvSpPr>
          <p:cNvPr id="6" name="TextBox 5"/>
          <p:cNvSpPr txBox="1"/>
          <p:nvPr/>
        </p:nvSpPr>
        <p:spPr>
          <a:xfrm>
            <a:off x="5868144" y="1443841"/>
            <a:ext cx="3096344" cy="4401205"/>
          </a:xfrm>
          <a:prstGeom prst="rect">
            <a:avLst/>
          </a:prstGeom>
          <a:noFill/>
        </p:spPr>
        <p:txBody>
          <a:bodyPr wrap="square" rtlCol="0">
            <a:spAutoFit/>
          </a:bodyPr>
          <a:lstStyle/>
          <a:p>
            <a:pPr algn="r"/>
            <a:r>
              <a:rPr lang="tr-TR" sz="2800" b="1" dirty="0">
                <a:latin typeface="Candara" pitchFamily="34" charset="0"/>
              </a:rPr>
              <a:t>Riskli yer ya da ortamlarda bulunmak zorunda kaldığınızda olumlu alışkanlıklara sahip arkadaşlarınızla birlikte olarak ortamın riskinden korunabilirsiniz.</a:t>
            </a:r>
          </a:p>
        </p:txBody>
      </p:sp>
    </p:spTree>
    <p:extLst>
      <p:ext uri="{BB962C8B-B14F-4D97-AF65-F5344CB8AC3E}">
        <p14:creationId xmlns="" xmlns:p14="http://schemas.microsoft.com/office/powerpoint/2010/main" val="277732714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08112" y="0"/>
            <a:ext cx="8316416" cy="6858000"/>
          </a:xfrm>
          <a:prstGeom prst="rect">
            <a:avLst/>
          </a:prstGeom>
        </p:spPr>
      </p:pic>
      <p:sp>
        <p:nvSpPr>
          <p:cNvPr id="7" name="TextBox 6"/>
          <p:cNvSpPr txBox="1"/>
          <p:nvPr/>
        </p:nvSpPr>
        <p:spPr>
          <a:xfrm>
            <a:off x="1116632" y="188640"/>
            <a:ext cx="8855968" cy="1323439"/>
          </a:xfrm>
          <a:prstGeom prst="rect">
            <a:avLst/>
          </a:prstGeom>
          <a:noFill/>
        </p:spPr>
        <p:txBody>
          <a:bodyPr wrap="square" rtlCol="0">
            <a:spAutoFit/>
          </a:bodyPr>
          <a:lstStyle/>
          <a:p>
            <a:r>
              <a:rPr lang="en-US" sz="4000" dirty="0" err="1" smtClean="0">
                <a:solidFill>
                  <a:schemeClr val="bg1"/>
                </a:solidFill>
                <a:latin typeface="Candara" pitchFamily="34" charset="0"/>
              </a:rPr>
              <a:t>Ağa</a:t>
            </a:r>
            <a:r>
              <a:rPr lang="en-US" sz="4000" dirty="0" smtClean="0">
                <a:solidFill>
                  <a:schemeClr val="bg1"/>
                </a:solidFill>
                <a:latin typeface="Candara" pitchFamily="34" charset="0"/>
              </a:rPr>
              <a:t> </a:t>
            </a:r>
            <a:r>
              <a:rPr lang="en-US" sz="4000" dirty="0" err="1" smtClean="0">
                <a:solidFill>
                  <a:schemeClr val="bg1"/>
                </a:solidFill>
                <a:latin typeface="Candara" pitchFamily="34" charset="0"/>
              </a:rPr>
              <a:t>Düşmemek</a:t>
            </a:r>
            <a:r>
              <a:rPr lang="en-US" sz="4000" dirty="0" smtClean="0">
                <a:solidFill>
                  <a:schemeClr val="bg1"/>
                </a:solidFill>
                <a:latin typeface="Candara" pitchFamily="34" charset="0"/>
              </a:rPr>
              <a:t> </a:t>
            </a:r>
            <a:r>
              <a:rPr lang="en-US" sz="4000" dirty="0" err="1" smtClean="0">
                <a:solidFill>
                  <a:schemeClr val="bg1"/>
                </a:solidFill>
                <a:latin typeface="Candara" pitchFamily="34" charset="0"/>
              </a:rPr>
              <a:t>İçin</a:t>
            </a:r>
            <a:r>
              <a:rPr lang="en-US" sz="4000" dirty="0" smtClean="0">
                <a:solidFill>
                  <a:schemeClr val="bg1"/>
                </a:solidFill>
                <a:latin typeface="Candara" pitchFamily="34" charset="0"/>
              </a:rPr>
              <a:t>…</a:t>
            </a:r>
            <a:r>
              <a:rPr lang="tr-TR" sz="4000" dirty="0">
                <a:solidFill>
                  <a:schemeClr val="bg1"/>
                </a:solidFill>
                <a:latin typeface="Candara" pitchFamily="34" charset="0"/>
              </a:rPr>
              <a:t/>
            </a:r>
            <a:br>
              <a:rPr lang="tr-TR" sz="4000" dirty="0">
                <a:solidFill>
                  <a:schemeClr val="bg1"/>
                </a:solidFill>
                <a:latin typeface="Candara" pitchFamily="34" charset="0"/>
              </a:rPr>
            </a:br>
            <a:r>
              <a:rPr lang="tr-TR" sz="4000" dirty="0">
                <a:solidFill>
                  <a:schemeClr val="bg1"/>
                </a:solidFill>
                <a:latin typeface="Candara" pitchFamily="34" charset="0"/>
              </a:rPr>
              <a:t>Soğuk Davranabilirsiniz</a:t>
            </a:r>
          </a:p>
        </p:txBody>
      </p:sp>
      <p:sp>
        <p:nvSpPr>
          <p:cNvPr id="6" name="TextBox 5"/>
          <p:cNvSpPr txBox="1"/>
          <p:nvPr/>
        </p:nvSpPr>
        <p:spPr>
          <a:xfrm>
            <a:off x="1196076" y="1977351"/>
            <a:ext cx="4240020" cy="3970318"/>
          </a:xfrm>
          <a:prstGeom prst="rect">
            <a:avLst/>
          </a:prstGeom>
          <a:noFill/>
        </p:spPr>
        <p:txBody>
          <a:bodyPr wrap="square" rtlCol="0">
            <a:spAutoFit/>
          </a:bodyPr>
          <a:lstStyle/>
          <a:p>
            <a:r>
              <a:rPr lang="tr-TR" sz="2800" b="1" dirty="0">
                <a:solidFill>
                  <a:schemeClr val="bg1"/>
                </a:solidFill>
                <a:latin typeface="Candara" pitchFamily="34" charset="0"/>
              </a:rPr>
              <a:t>Size yapılan madde kullanma teklifinde bulunan kişiyi görmezden gelerek, ondan yüz çevirerek, onunla iletişime geçmeyerek ve onun yanından uzaklaşarak tavrınızı net olarak gösterebilirsiniz.</a:t>
            </a:r>
          </a:p>
        </p:txBody>
      </p:sp>
    </p:spTree>
    <p:extLst>
      <p:ext uri="{BB962C8B-B14F-4D97-AF65-F5344CB8AC3E}">
        <p14:creationId xmlns="" xmlns:p14="http://schemas.microsoft.com/office/powerpoint/2010/main" val="41077115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3608" y="0"/>
            <a:ext cx="8100392" cy="6858000"/>
          </a:xfrm>
          <a:prstGeom prst="rect">
            <a:avLst/>
          </a:prstGeom>
        </p:spPr>
      </p:pic>
      <p:sp>
        <p:nvSpPr>
          <p:cNvPr id="7" name="TextBox 6"/>
          <p:cNvSpPr txBox="1"/>
          <p:nvPr/>
        </p:nvSpPr>
        <p:spPr>
          <a:xfrm>
            <a:off x="1043608" y="188640"/>
            <a:ext cx="8855968" cy="1200329"/>
          </a:xfrm>
          <a:prstGeom prst="rect">
            <a:avLst/>
          </a:prstGeom>
          <a:noFill/>
        </p:spPr>
        <p:txBody>
          <a:bodyPr wrap="square" rtlCol="0">
            <a:spAutoFit/>
          </a:bodyPr>
          <a:lstStyle/>
          <a:p>
            <a:r>
              <a:rPr lang="en-US" sz="3600" b="1" dirty="0" err="1" smtClean="0">
                <a:solidFill>
                  <a:srgbClr val="FF0000"/>
                </a:solidFill>
                <a:latin typeface="Candara" pitchFamily="34" charset="0"/>
              </a:rPr>
              <a:t>Ağa</a:t>
            </a:r>
            <a:r>
              <a:rPr lang="en-US" sz="3600" b="1" dirty="0" smtClean="0">
                <a:solidFill>
                  <a:srgbClr val="FF0000"/>
                </a:solidFill>
                <a:latin typeface="Candara" pitchFamily="34" charset="0"/>
              </a:rPr>
              <a:t> </a:t>
            </a:r>
            <a:r>
              <a:rPr lang="en-US" sz="3600" b="1" dirty="0" err="1" smtClean="0">
                <a:solidFill>
                  <a:srgbClr val="FF0000"/>
                </a:solidFill>
                <a:latin typeface="Candara" pitchFamily="34" charset="0"/>
              </a:rPr>
              <a:t>Düşmemek</a:t>
            </a:r>
            <a:r>
              <a:rPr lang="en-US" sz="3600" b="1" dirty="0" smtClean="0">
                <a:solidFill>
                  <a:srgbClr val="FF0000"/>
                </a:solidFill>
                <a:latin typeface="Candara" pitchFamily="34" charset="0"/>
              </a:rPr>
              <a:t> </a:t>
            </a:r>
            <a:r>
              <a:rPr lang="en-US" sz="3600" b="1" dirty="0" err="1" smtClean="0">
                <a:solidFill>
                  <a:srgbClr val="FF0000"/>
                </a:solidFill>
                <a:latin typeface="Candara" pitchFamily="34" charset="0"/>
              </a:rPr>
              <a:t>İçin</a:t>
            </a:r>
            <a:r>
              <a:rPr lang="en-US" sz="3600" b="1" dirty="0" smtClean="0">
                <a:solidFill>
                  <a:srgbClr val="FF0000"/>
                </a:solidFill>
                <a:latin typeface="Candara" pitchFamily="34" charset="0"/>
              </a:rPr>
              <a:t>…</a:t>
            </a:r>
            <a:r>
              <a:rPr lang="tr-TR" sz="3600" b="1" dirty="0">
                <a:solidFill>
                  <a:srgbClr val="FF0000"/>
                </a:solidFill>
                <a:latin typeface="Candara" pitchFamily="34" charset="0"/>
              </a:rPr>
              <a:t/>
            </a:r>
            <a:br>
              <a:rPr lang="tr-TR" sz="3600" b="1" dirty="0">
                <a:solidFill>
                  <a:srgbClr val="FF0000"/>
                </a:solidFill>
                <a:latin typeface="Candara" pitchFamily="34" charset="0"/>
              </a:rPr>
            </a:br>
            <a:r>
              <a:rPr lang="tr-TR" sz="3600" b="1" dirty="0">
                <a:solidFill>
                  <a:srgbClr val="FF0000"/>
                </a:solidFill>
                <a:latin typeface="Candara" pitchFamily="34" charset="0"/>
              </a:rPr>
              <a:t>Mantıklı Sebeplerinizi Paylaşabilirsiniz</a:t>
            </a:r>
          </a:p>
        </p:txBody>
      </p:sp>
      <p:sp>
        <p:nvSpPr>
          <p:cNvPr id="6" name="TextBox 5"/>
          <p:cNvSpPr txBox="1"/>
          <p:nvPr/>
        </p:nvSpPr>
        <p:spPr>
          <a:xfrm>
            <a:off x="1043608" y="1975715"/>
            <a:ext cx="3663956" cy="3416320"/>
          </a:xfrm>
          <a:prstGeom prst="rect">
            <a:avLst/>
          </a:prstGeom>
          <a:noFill/>
        </p:spPr>
        <p:txBody>
          <a:bodyPr wrap="square" rtlCol="0">
            <a:spAutoFit/>
          </a:bodyPr>
          <a:lstStyle/>
          <a:p>
            <a:r>
              <a:rPr lang="tr-TR" sz="2400" b="1" dirty="0">
                <a:latin typeface="Candara" pitchFamily="34" charset="0"/>
              </a:rPr>
              <a:t>Bağımlılık yapıcı maddelerle ilgili herhangi bir teklifi kendi kararınızın doğruluğunu ispatlayarak, zararlarını ifade ederek, kötü örnekleri hatırlatarak vb. mantıklı sebeplere dayandırarak reddedebilirsiniz.</a:t>
            </a:r>
          </a:p>
        </p:txBody>
      </p:sp>
    </p:spTree>
    <p:extLst>
      <p:ext uri="{BB962C8B-B14F-4D97-AF65-F5344CB8AC3E}">
        <p14:creationId xmlns="" xmlns:p14="http://schemas.microsoft.com/office/powerpoint/2010/main" val="328141111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3608" y="0"/>
            <a:ext cx="8064896" cy="6858000"/>
          </a:xfrm>
          <a:prstGeom prst="rect">
            <a:avLst/>
          </a:prstGeom>
        </p:spPr>
      </p:pic>
      <p:sp>
        <p:nvSpPr>
          <p:cNvPr id="7" name="TextBox 6"/>
          <p:cNvSpPr txBox="1"/>
          <p:nvPr/>
        </p:nvSpPr>
        <p:spPr>
          <a:xfrm>
            <a:off x="905613" y="235694"/>
            <a:ext cx="8855968" cy="1323439"/>
          </a:xfrm>
          <a:prstGeom prst="rect">
            <a:avLst/>
          </a:prstGeom>
          <a:noFill/>
        </p:spPr>
        <p:txBody>
          <a:bodyPr wrap="square" rtlCol="0">
            <a:spAutoFit/>
          </a:bodyPr>
          <a:lstStyle/>
          <a:p>
            <a:r>
              <a:rPr lang="en-US" sz="4000" b="1" dirty="0" err="1" smtClean="0">
                <a:solidFill>
                  <a:srgbClr val="FF0000"/>
                </a:solidFill>
                <a:latin typeface="Candara" pitchFamily="34" charset="0"/>
              </a:rPr>
              <a:t>Ağa</a:t>
            </a:r>
            <a:r>
              <a:rPr lang="en-US" sz="4000" b="1" dirty="0" smtClean="0">
                <a:solidFill>
                  <a:srgbClr val="FF0000"/>
                </a:solidFill>
                <a:latin typeface="Candara" pitchFamily="34" charset="0"/>
              </a:rPr>
              <a:t> </a:t>
            </a:r>
            <a:r>
              <a:rPr lang="en-US" sz="4000" b="1" dirty="0" err="1" smtClean="0">
                <a:solidFill>
                  <a:srgbClr val="FF0000"/>
                </a:solidFill>
                <a:latin typeface="Candara" pitchFamily="34" charset="0"/>
              </a:rPr>
              <a:t>Düşmemek</a:t>
            </a:r>
            <a:r>
              <a:rPr lang="en-US" sz="4000" b="1" dirty="0" smtClean="0">
                <a:solidFill>
                  <a:srgbClr val="FF0000"/>
                </a:solidFill>
                <a:latin typeface="Candara" pitchFamily="34" charset="0"/>
              </a:rPr>
              <a:t> </a:t>
            </a:r>
            <a:r>
              <a:rPr lang="en-US" sz="4000" b="1" dirty="0" err="1" smtClean="0">
                <a:solidFill>
                  <a:srgbClr val="FF0000"/>
                </a:solidFill>
                <a:latin typeface="Candara" pitchFamily="34" charset="0"/>
              </a:rPr>
              <a:t>İçin</a:t>
            </a:r>
            <a:r>
              <a:rPr lang="en-US" sz="4000" b="1" dirty="0" smtClean="0">
                <a:solidFill>
                  <a:srgbClr val="FF0000"/>
                </a:solidFill>
                <a:latin typeface="Candara" pitchFamily="34" charset="0"/>
              </a:rPr>
              <a:t>…</a:t>
            </a:r>
            <a:r>
              <a:rPr lang="tr-TR" sz="4000" b="1" dirty="0">
                <a:solidFill>
                  <a:srgbClr val="FF0000"/>
                </a:solidFill>
                <a:latin typeface="Candara" pitchFamily="34" charset="0"/>
              </a:rPr>
              <a:t/>
            </a:r>
            <a:br>
              <a:rPr lang="tr-TR" sz="4000" b="1" dirty="0">
                <a:solidFill>
                  <a:srgbClr val="FF0000"/>
                </a:solidFill>
                <a:latin typeface="Candara" pitchFamily="34" charset="0"/>
              </a:rPr>
            </a:br>
            <a:r>
              <a:rPr lang="tr-TR" sz="4000" b="1" dirty="0">
                <a:solidFill>
                  <a:srgbClr val="FF0000"/>
                </a:solidFill>
                <a:latin typeface="Candara" pitchFamily="34" charset="0"/>
              </a:rPr>
              <a:t>Konuyu Değiştirebilirsiniz</a:t>
            </a:r>
          </a:p>
        </p:txBody>
      </p:sp>
      <p:sp>
        <p:nvSpPr>
          <p:cNvPr id="6" name="TextBox 5"/>
          <p:cNvSpPr txBox="1"/>
          <p:nvPr/>
        </p:nvSpPr>
        <p:spPr>
          <a:xfrm>
            <a:off x="5436096" y="1837268"/>
            <a:ext cx="3528392" cy="3785652"/>
          </a:xfrm>
          <a:prstGeom prst="rect">
            <a:avLst/>
          </a:prstGeom>
          <a:noFill/>
        </p:spPr>
        <p:txBody>
          <a:bodyPr wrap="square" rtlCol="0">
            <a:spAutoFit/>
          </a:bodyPr>
          <a:lstStyle/>
          <a:p>
            <a:r>
              <a:rPr lang="tr-TR" sz="2400" b="1" dirty="0">
                <a:latin typeface="Candara" pitchFamily="34" charset="0"/>
              </a:rPr>
              <a:t>Herhangi bir madde kullanma teklifiyle karşı karşıya kaldığınızda “Hayır!” dedikten sonra karşınızdaki kişinin ısrar etmemesini sağlamak üzere konuyu değiştirip farklı bir şeyden </a:t>
            </a:r>
            <a:r>
              <a:rPr lang="tr-TR" sz="2400" b="1" dirty="0" smtClean="0">
                <a:latin typeface="Candara" pitchFamily="34" charset="0"/>
              </a:rPr>
              <a:t>bahsetmeye </a:t>
            </a:r>
            <a:r>
              <a:rPr lang="tr-TR" sz="2400" b="1" dirty="0">
                <a:latin typeface="Candara" pitchFamily="34" charset="0"/>
              </a:rPr>
              <a:t>başlayabilirsiniz.</a:t>
            </a:r>
          </a:p>
        </p:txBody>
      </p:sp>
    </p:spTree>
    <p:extLst>
      <p:ext uri="{BB962C8B-B14F-4D97-AF65-F5344CB8AC3E}">
        <p14:creationId xmlns="" xmlns:p14="http://schemas.microsoft.com/office/powerpoint/2010/main" val="106279465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71600" y="0"/>
            <a:ext cx="8100392" cy="6858000"/>
          </a:xfrm>
          <a:prstGeom prst="rect">
            <a:avLst/>
          </a:prstGeom>
        </p:spPr>
      </p:pic>
      <p:sp>
        <p:nvSpPr>
          <p:cNvPr id="7" name="TextBox 6"/>
          <p:cNvSpPr txBox="1"/>
          <p:nvPr/>
        </p:nvSpPr>
        <p:spPr>
          <a:xfrm>
            <a:off x="899592" y="188639"/>
            <a:ext cx="8855968" cy="1200329"/>
          </a:xfrm>
          <a:prstGeom prst="rect">
            <a:avLst/>
          </a:prstGeom>
          <a:noFill/>
        </p:spPr>
        <p:txBody>
          <a:bodyPr wrap="square" rtlCol="0">
            <a:spAutoFit/>
          </a:bodyPr>
          <a:lstStyle/>
          <a:p>
            <a:r>
              <a:rPr lang="en-US" sz="3600" b="1" dirty="0" err="1" smtClean="0">
                <a:solidFill>
                  <a:srgbClr val="FF0000"/>
                </a:solidFill>
                <a:latin typeface="Candara" pitchFamily="34" charset="0"/>
              </a:rPr>
              <a:t>Ağa</a:t>
            </a:r>
            <a:r>
              <a:rPr lang="en-US" sz="3600" b="1" dirty="0" smtClean="0">
                <a:solidFill>
                  <a:srgbClr val="FF0000"/>
                </a:solidFill>
                <a:latin typeface="Candara" pitchFamily="34" charset="0"/>
              </a:rPr>
              <a:t> </a:t>
            </a:r>
            <a:r>
              <a:rPr lang="en-US" sz="3600" b="1" dirty="0" err="1" smtClean="0">
                <a:solidFill>
                  <a:srgbClr val="FF0000"/>
                </a:solidFill>
                <a:latin typeface="Candara" pitchFamily="34" charset="0"/>
              </a:rPr>
              <a:t>Düşmemek</a:t>
            </a:r>
            <a:r>
              <a:rPr lang="en-US" sz="3600" b="1" dirty="0" smtClean="0">
                <a:solidFill>
                  <a:srgbClr val="FF0000"/>
                </a:solidFill>
                <a:latin typeface="Candara" pitchFamily="34" charset="0"/>
              </a:rPr>
              <a:t> </a:t>
            </a:r>
            <a:r>
              <a:rPr lang="en-US" sz="3600" b="1" dirty="0" err="1" smtClean="0">
                <a:solidFill>
                  <a:srgbClr val="FF0000"/>
                </a:solidFill>
                <a:latin typeface="Candara" pitchFamily="34" charset="0"/>
              </a:rPr>
              <a:t>İçin</a:t>
            </a:r>
            <a:r>
              <a:rPr lang="en-US" sz="3600" b="1" dirty="0" smtClean="0">
                <a:solidFill>
                  <a:srgbClr val="FF0000"/>
                </a:solidFill>
                <a:latin typeface="Candara" pitchFamily="34" charset="0"/>
              </a:rPr>
              <a:t>…</a:t>
            </a:r>
            <a:r>
              <a:rPr lang="tr-TR" sz="3600" b="1" dirty="0">
                <a:solidFill>
                  <a:srgbClr val="FF0000"/>
                </a:solidFill>
                <a:latin typeface="Candara" pitchFamily="34" charset="0"/>
              </a:rPr>
              <a:t/>
            </a:r>
            <a:br>
              <a:rPr lang="tr-TR" sz="3600" b="1" dirty="0">
                <a:solidFill>
                  <a:srgbClr val="FF0000"/>
                </a:solidFill>
                <a:latin typeface="Candara" pitchFamily="34" charset="0"/>
              </a:rPr>
            </a:br>
            <a:r>
              <a:rPr lang="tr-TR" sz="3600" b="1" dirty="0">
                <a:solidFill>
                  <a:srgbClr val="FF0000"/>
                </a:solidFill>
                <a:latin typeface="Candara" pitchFamily="34" charset="0"/>
              </a:rPr>
              <a:t>Mizahı Kullanabilirsiniz</a:t>
            </a:r>
          </a:p>
        </p:txBody>
      </p:sp>
      <p:sp>
        <p:nvSpPr>
          <p:cNvPr id="6" name="TextBox 5"/>
          <p:cNvSpPr txBox="1"/>
          <p:nvPr/>
        </p:nvSpPr>
        <p:spPr>
          <a:xfrm>
            <a:off x="4644008" y="1479550"/>
            <a:ext cx="4392488" cy="3785652"/>
          </a:xfrm>
          <a:prstGeom prst="rect">
            <a:avLst/>
          </a:prstGeom>
          <a:noFill/>
        </p:spPr>
        <p:txBody>
          <a:bodyPr wrap="square" rtlCol="0">
            <a:spAutoFit/>
          </a:bodyPr>
          <a:lstStyle/>
          <a:p>
            <a:r>
              <a:rPr lang="tr-TR" sz="2400" b="1" dirty="0">
                <a:latin typeface="Candara" pitchFamily="34" charset="0"/>
              </a:rPr>
              <a:t>Herhangi bir teklif durumunda karşınızdaki kişinin yaklaşımını dikkate almadığınızı ve değerli bulmadığınızı göstermek üzere mizahı kullanabilirsiniz. </a:t>
            </a:r>
            <a:endParaRPr lang="tr-TR" sz="2400" b="1" dirty="0" smtClean="0">
              <a:latin typeface="Candara" pitchFamily="34" charset="0"/>
            </a:endParaRPr>
          </a:p>
          <a:p>
            <a:r>
              <a:rPr lang="tr-TR" sz="2400" b="1" dirty="0" smtClean="0">
                <a:latin typeface="Candara" pitchFamily="34" charset="0"/>
              </a:rPr>
              <a:t>Teklifte </a:t>
            </a:r>
            <a:r>
              <a:rPr lang="tr-TR" sz="2400" b="1" dirty="0">
                <a:latin typeface="Candara" pitchFamily="34" charset="0"/>
              </a:rPr>
              <a:t>bulunan kişiye örneğin “Hayır. Ben bütün beyin hücrelerimin yerli yerinde kalmasını istiyorum.” şeklinde bir ifadeyle cevap verebilirsiniz.</a:t>
            </a:r>
          </a:p>
        </p:txBody>
      </p:sp>
    </p:spTree>
    <p:extLst>
      <p:ext uri="{BB962C8B-B14F-4D97-AF65-F5344CB8AC3E}">
        <p14:creationId xmlns="" xmlns:p14="http://schemas.microsoft.com/office/powerpoint/2010/main" val="7267232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up)">
                                      <p:cBhvr>
                                        <p:cTn id="1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3608" y="0"/>
            <a:ext cx="8100392" cy="6858000"/>
          </a:xfrm>
          <a:prstGeom prst="rect">
            <a:avLst/>
          </a:prstGeom>
        </p:spPr>
      </p:pic>
      <p:sp>
        <p:nvSpPr>
          <p:cNvPr id="7" name="TextBox 6"/>
          <p:cNvSpPr txBox="1"/>
          <p:nvPr/>
        </p:nvSpPr>
        <p:spPr>
          <a:xfrm>
            <a:off x="971600" y="188640"/>
            <a:ext cx="8855968" cy="1754326"/>
          </a:xfrm>
          <a:prstGeom prst="rect">
            <a:avLst/>
          </a:prstGeom>
          <a:noFill/>
        </p:spPr>
        <p:txBody>
          <a:bodyPr wrap="square" rtlCol="0">
            <a:spAutoFit/>
          </a:bodyPr>
          <a:lstStyle/>
          <a:p>
            <a:r>
              <a:rPr lang="en-US" sz="3600" b="1" dirty="0" err="1" smtClean="0">
                <a:solidFill>
                  <a:srgbClr val="FF0000"/>
                </a:solidFill>
                <a:latin typeface="Candara" pitchFamily="34" charset="0"/>
              </a:rPr>
              <a:t>Ağa</a:t>
            </a:r>
            <a:r>
              <a:rPr lang="en-US" sz="3600" b="1" dirty="0" smtClean="0">
                <a:solidFill>
                  <a:srgbClr val="FF0000"/>
                </a:solidFill>
                <a:latin typeface="Candara" pitchFamily="34" charset="0"/>
              </a:rPr>
              <a:t> </a:t>
            </a:r>
            <a:r>
              <a:rPr lang="en-US" sz="3600" b="1" dirty="0" err="1" smtClean="0">
                <a:solidFill>
                  <a:srgbClr val="FF0000"/>
                </a:solidFill>
                <a:latin typeface="Candara" pitchFamily="34" charset="0"/>
              </a:rPr>
              <a:t>Düşmemek</a:t>
            </a:r>
            <a:r>
              <a:rPr lang="en-US" sz="3600" b="1" dirty="0" smtClean="0">
                <a:solidFill>
                  <a:srgbClr val="FF0000"/>
                </a:solidFill>
                <a:latin typeface="Candara" pitchFamily="34" charset="0"/>
              </a:rPr>
              <a:t> </a:t>
            </a:r>
            <a:r>
              <a:rPr lang="en-US" sz="3600" b="1" dirty="0" err="1" smtClean="0">
                <a:solidFill>
                  <a:srgbClr val="FF0000"/>
                </a:solidFill>
                <a:latin typeface="Candara" pitchFamily="34" charset="0"/>
              </a:rPr>
              <a:t>İçin</a:t>
            </a:r>
            <a:r>
              <a:rPr lang="en-US" sz="3600" b="1" dirty="0" smtClean="0">
                <a:solidFill>
                  <a:srgbClr val="FF0000"/>
                </a:solidFill>
                <a:latin typeface="Candara" pitchFamily="34" charset="0"/>
              </a:rPr>
              <a:t>…</a:t>
            </a:r>
            <a:r>
              <a:rPr lang="tr-TR" sz="3600" b="1" dirty="0">
                <a:solidFill>
                  <a:srgbClr val="FF0000"/>
                </a:solidFill>
                <a:latin typeface="Candara" pitchFamily="34" charset="0"/>
              </a:rPr>
              <a:t/>
            </a:r>
            <a:br>
              <a:rPr lang="tr-TR" sz="3600" b="1" dirty="0">
                <a:solidFill>
                  <a:srgbClr val="FF0000"/>
                </a:solidFill>
                <a:latin typeface="Candara" pitchFamily="34" charset="0"/>
              </a:rPr>
            </a:br>
            <a:r>
              <a:rPr lang="tr-TR" sz="3600" b="1" dirty="0">
                <a:solidFill>
                  <a:srgbClr val="FF0000"/>
                </a:solidFill>
                <a:latin typeface="Candara" pitchFamily="34" charset="0"/>
              </a:rPr>
              <a:t>Israrlara Aldırmayıp Sürekli “Hayır!” Diyebilirsiniz</a:t>
            </a:r>
          </a:p>
        </p:txBody>
      </p:sp>
      <p:sp>
        <p:nvSpPr>
          <p:cNvPr id="6" name="TextBox 5"/>
          <p:cNvSpPr txBox="1"/>
          <p:nvPr/>
        </p:nvSpPr>
        <p:spPr>
          <a:xfrm>
            <a:off x="957909" y="2276872"/>
            <a:ext cx="3528392" cy="3785652"/>
          </a:xfrm>
          <a:prstGeom prst="rect">
            <a:avLst/>
          </a:prstGeom>
          <a:noFill/>
        </p:spPr>
        <p:txBody>
          <a:bodyPr wrap="square" rtlCol="0">
            <a:spAutoFit/>
          </a:bodyPr>
          <a:lstStyle/>
          <a:p>
            <a:r>
              <a:rPr lang="tr-TR" sz="2400" b="1" dirty="0">
                <a:latin typeface="Candara" pitchFamily="34" charset="0"/>
              </a:rPr>
              <a:t>Herhangi bir teklifle ısrarlı bir şekilde karşı karşıya kaldığınızda tavrınızın net olduğunu karşınızdaki kişiye göstermek adına ek açıklamalara ihtiyaç duymadan tek kelimeyle sürekli “Hayır!” diyebilirsiniz.</a:t>
            </a:r>
          </a:p>
        </p:txBody>
      </p:sp>
    </p:spTree>
    <p:extLst>
      <p:ext uri="{BB962C8B-B14F-4D97-AF65-F5344CB8AC3E}">
        <p14:creationId xmlns="" xmlns:p14="http://schemas.microsoft.com/office/powerpoint/2010/main" val="230639640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08112" y="0"/>
            <a:ext cx="8244408" cy="6858000"/>
          </a:xfrm>
          <a:prstGeom prst="rect">
            <a:avLst/>
          </a:prstGeom>
        </p:spPr>
      </p:pic>
      <p:sp>
        <p:nvSpPr>
          <p:cNvPr id="7" name="TextBox 6"/>
          <p:cNvSpPr txBox="1"/>
          <p:nvPr/>
        </p:nvSpPr>
        <p:spPr>
          <a:xfrm>
            <a:off x="972616" y="188640"/>
            <a:ext cx="8855968" cy="707886"/>
          </a:xfrm>
          <a:prstGeom prst="rect">
            <a:avLst/>
          </a:prstGeom>
          <a:noFill/>
        </p:spPr>
        <p:txBody>
          <a:bodyPr wrap="square" rtlCol="0">
            <a:spAutoFit/>
          </a:bodyPr>
          <a:lstStyle/>
          <a:p>
            <a:r>
              <a:rPr lang="en-US" sz="4000" dirty="0">
                <a:solidFill>
                  <a:srgbClr val="FF0000"/>
                </a:solidFill>
                <a:latin typeface="Candara" pitchFamily="34" charset="0"/>
              </a:rPr>
              <a:t>“</a:t>
            </a:r>
            <a:r>
              <a:rPr lang="en-US" sz="4000" dirty="0" err="1">
                <a:solidFill>
                  <a:srgbClr val="FF0000"/>
                </a:solidFill>
                <a:latin typeface="Candara" pitchFamily="34" charset="0"/>
              </a:rPr>
              <a:t>Hayır</a:t>
            </a:r>
            <a:r>
              <a:rPr lang="en-US" sz="4000" dirty="0">
                <a:solidFill>
                  <a:srgbClr val="FF0000"/>
                </a:solidFill>
                <a:latin typeface="Candara" pitchFamily="34" charset="0"/>
              </a:rPr>
              <a:t>!” </a:t>
            </a:r>
            <a:r>
              <a:rPr lang="en-US" sz="4000" dirty="0" err="1">
                <a:solidFill>
                  <a:srgbClr val="FF0000"/>
                </a:solidFill>
                <a:latin typeface="Candara" pitchFamily="34" charset="0"/>
              </a:rPr>
              <a:t>Diyebiliyor</a:t>
            </a:r>
            <a:r>
              <a:rPr lang="en-US" sz="4000" dirty="0">
                <a:solidFill>
                  <a:srgbClr val="FF0000"/>
                </a:solidFill>
                <a:latin typeface="Candara" pitchFamily="34" charset="0"/>
              </a:rPr>
              <a:t> </a:t>
            </a:r>
            <a:r>
              <a:rPr lang="en-US" sz="4000" dirty="0" err="1">
                <a:solidFill>
                  <a:srgbClr val="FF0000"/>
                </a:solidFill>
                <a:latin typeface="Candara" pitchFamily="34" charset="0"/>
              </a:rPr>
              <a:t>musunuz</a:t>
            </a:r>
            <a:r>
              <a:rPr lang="en-US" sz="4000" dirty="0">
                <a:solidFill>
                  <a:srgbClr val="FF0000"/>
                </a:solidFill>
                <a:latin typeface="Candara" pitchFamily="34" charset="0"/>
              </a:rPr>
              <a:t>?</a:t>
            </a:r>
            <a:endParaRPr lang="tr-TR" sz="4000" dirty="0">
              <a:solidFill>
                <a:srgbClr val="FF0000"/>
              </a:solidFill>
              <a:latin typeface="Candara" pitchFamily="34" charset="0"/>
            </a:endParaRPr>
          </a:p>
        </p:txBody>
      </p:sp>
      <p:sp>
        <p:nvSpPr>
          <p:cNvPr id="6" name="TextBox 5"/>
          <p:cNvSpPr txBox="1"/>
          <p:nvPr/>
        </p:nvSpPr>
        <p:spPr>
          <a:xfrm>
            <a:off x="1187624" y="980728"/>
            <a:ext cx="8640960" cy="1384995"/>
          </a:xfrm>
          <a:prstGeom prst="rect">
            <a:avLst/>
          </a:prstGeom>
          <a:noFill/>
        </p:spPr>
        <p:txBody>
          <a:bodyPr wrap="square" rtlCol="0">
            <a:spAutoFit/>
          </a:bodyPr>
          <a:lstStyle/>
          <a:p>
            <a:r>
              <a:rPr lang="tr-TR" sz="2800" dirty="0">
                <a:solidFill>
                  <a:schemeClr val="bg1"/>
                </a:solidFill>
                <a:latin typeface="Candara" pitchFamily="34" charset="0"/>
              </a:rPr>
              <a:t>Siz ne zaman ve nasıl </a:t>
            </a:r>
            <a:r>
              <a:rPr lang="tr-TR" sz="2800" dirty="0">
                <a:solidFill>
                  <a:srgbClr val="FF0000"/>
                </a:solidFill>
                <a:latin typeface="Candara" pitchFamily="34" charset="0"/>
              </a:rPr>
              <a:t>“Hayır!”</a:t>
            </a:r>
            <a:r>
              <a:rPr lang="tr-TR" sz="2800" dirty="0">
                <a:solidFill>
                  <a:schemeClr val="bg1"/>
                </a:solidFill>
                <a:latin typeface="Candara" pitchFamily="34" charset="0"/>
              </a:rPr>
              <a:t> demeniz gerektiğini düşünüyorsunuz? Örnek cümlelerimizi inceleyiniz ve kendi </a:t>
            </a:r>
            <a:r>
              <a:rPr lang="tr-TR" sz="2800" dirty="0">
                <a:solidFill>
                  <a:srgbClr val="FF0000"/>
                </a:solidFill>
                <a:latin typeface="Candara" pitchFamily="34" charset="0"/>
              </a:rPr>
              <a:t>“Hayır!”</a:t>
            </a:r>
            <a:r>
              <a:rPr lang="tr-TR" sz="2800" dirty="0">
                <a:solidFill>
                  <a:schemeClr val="bg1"/>
                </a:solidFill>
                <a:latin typeface="Candara" pitchFamily="34" charset="0"/>
              </a:rPr>
              <a:t> cümlelerinizi oluşturunuz.</a:t>
            </a:r>
          </a:p>
        </p:txBody>
      </p:sp>
      <p:sp>
        <p:nvSpPr>
          <p:cNvPr id="5" name="TextBox 4"/>
          <p:cNvSpPr txBox="1"/>
          <p:nvPr/>
        </p:nvSpPr>
        <p:spPr>
          <a:xfrm>
            <a:off x="971600" y="2420888"/>
            <a:ext cx="8172400" cy="3970318"/>
          </a:xfrm>
          <a:prstGeom prst="rect">
            <a:avLst/>
          </a:prstGeom>
          <a:noFill/>
        </p:spPr>
        <p:txBody>
          <a:bodyPr wrap="square" rtlCol="0">
            <a:spAutoFit/>
          </a:bodyPr>
          <a:lstStyle/>
          <a:p>
            <a:pPr marL="342900" indent="-342900">
              <a:buFont typeface="Calibri" panose="020F0502020204030204" pitchFamily="34" charset="0"/>
              <a:buChar char="―"/>
            </a:pPr>
            <a:r>
              <a:rPr lang="tr-TR" dirty="0" smtClean="0">
                <a:solidFill>
                  <a:schemeClr val="bg1"/>
                </a:solidFill>
                <a:latin typeface="Candara" pitchFamily="34" charset="0"/>
              </a:rPr>
              <a:t>Hayır</a:t>
            </a:r>
            <a:r>
              <a:rPr lang="tr-TR" dirty="0">
                <a:solidFill>
                  <a:schemeClr val="bg1"/>
                </a:solidFill>
                <a:latin typeface="Candara" pitchFamily="34" charset="0"/>
              </a:rPr>
              <a:t>, teşekkür ederim.</a:t>
            </a:r>
          </a:p>
          <a:p>
            <a:pPr marL="342900" indent="-342900">
              <a:buFont typeface="Calibri" panose="020F0502020204030204" pitchFamily="34" charset="0"/>
              <a:buChar char="―"/>
            </a:pPr>
            <a:r>
              <a:rPr lang="tr-TR" dirty="0" smtClean="0">
                <a:solidFill>
                  <a:schemeClr val="bg1"/>
                </a:solidFill>
                <a:latin typeface="Candara" pitchFamily="34" charset="0"/>
              </a:rPr>
              <a:t>Hayır</a:t>
            </a:r>
            <a:r>
              <a:rPr lang="tr-TR" dirty="0">
                <a:solidFill>
                  <a:schemeClr val="bg1"/>
                </a:solidFill>
                <a:latin typeface="Candara" pitchFamily="34" charset="0"/>
              </a:rPr>
              <a:t>, kesinlikle bana göre değil.</a:t>
            </a:r>
          </a:p>
          <a:p>
            <a:pPr marL="342900" indent="-342900">
              <a:buFont typeface="Calibri" panose="020F0502020204030204" pitchFamily="34" charset="0"/>
              <a:buChar char="―"/>
            </a:pPr>
            <a:r>
              <a:rPr lang="tr-TR" dirty="0" smtClean="0">
                <a:solidFill>
                  <a:schemeClr val="bg1"/>
                </a:solidFill>
                <a:latin typeface="Candara" pitchFamily="34" charset="0"/>
              </a:rPr>
              <a:t>Hayır </a:t>
            </a:r>
            <a:r>
              <a:rPr lang="tr-TR" dirty="0">
                <a:solidFill>
                  <a:schemeClr val="bg1"/>
                </a:solidFill>
                <a:latin typeface="Candara" pitchFamily="34" charset="0"/>
              </a:rPr>
              <a:t>dostum, sağ ol. Ben böyle çok iyiyim.</a:t>
            </a:r>
          </a:p>
          <a:p>
            <a:pPr marL="342900" indent="-342900">
              <a:buFont typeface="Calibri" panose="020F0502020204030204" pitchFamily="34" charset="0"/>
              <a:buChar char="―"/>
            </a:pPr>
            <a:r>
              <a:rPr lang="tr-TR" dirty="0" smtClean="0">
                <a:solidFill>
                  <a:schemeClr val="bg1"/>
                </a:solidFill>
                <a:latin typeface="Candara" pitchFamily="34" charset="0"/>
              </a:rPr>
              <a:t>Eğer </a:t>
            </a:r>
            <a:r>
              <a:rPr lang="tr-TR" dirty="0">
                <a:solidFill>
                  <a:schemeClr val="bg1"/>
                </a:solidFill>
                <a:latin typeface="Candara" pitchFamily="34" charset="0"/>
              </a:rPr>
              <a:t>çocuklarım olsa ve onun bir madde kullandığını öğrensem gerçekten çok üzülürdüm. Annemle babamın da farklı duygular içinde olmayacağını biliyorum. </a:t>
            </a:r>
            <a:r>
              <a:rPr lang="tr-TR" dirty="0" smtClean="0">
                <a:solidFill>
                  <a:schemeClr val="bg1"/>
                </a:solidFill>
                <a:latin typeface="Candara" pitchFamily="34" charset="0"/>
              </a:rPr>
              <a:t>Onun </a:t>
            </a:r>
            <a:r>
              <a:rPr lang="tr-TR" dirty="0">
                <a:solidFill>
                  <a:schemeClr val="bg1"/>
                </a:solidFill>
                <a:latin typeface="Candara" pitchFamily="34" charset="0"/>
              </a:rPr>
              <a:t>için HAYIR!</a:t>
            </a:r>
          </a:p>
          <a:p>
            <a:pPr marL="342900" indent="-342900">
              <a:buFont typeface="Calibri" panose="020F0502020204030204" pitchFamily="34" charset="0"/>
              <a:buChar char="―"/>
            </a:pPr>
            <a:r>
              <a:rPr lang="tr-TR" dirty="0" smtClean="0">
                <a:solidFill>
                  <a:schemeClr val="bg1"/>
                </a:solidFill>
                <a:latin typeface="Candara" pitchFamily="34" charset="0"/>
              </a:rPr>
              <a:t>İnsanda </a:t>
            </a:r>
            <a:r>
              <a:rPr lang="tr-TR" dirty="0">
                <a:solidFill>
                  <a:schemeClr val="bg1"/>
                </a:solidFill>
                <a:latin typeface="Candara" pitchFamily="34" charset="0"/>
              </a:rPr>
              <a:t>yapacağı etkiyi sevmiyorum ve onaylamıyorum.</a:t>
            </a:r>
          </a:p>
          <a:p>
            <a:pPr marL="342900" indent="-342900">
              <a:buFont typeface="Calibri" panose="020F0502020204030204" pitchFamily="34" charset="0"/>
              <a:buChar char="―"/>
            </a:pPr>
            <a:r>
              <a:rPr lang="tr-TR" dirty="0" smtClean="0">
                <a:solidFill>
                  <a:schemeClr val="bg1"/>
                </a:solidFill>
                <a:latin typeface="Candara" pitchFamily="34" charset="0"/>
              </a:rPr>
              <a:t>Hayır</a:t>
            </a:r>
            <a:r>
              <a:rPr lang="tr-TR" dirty="0">
                <a:solidFill>
                  <a:schemeClr val="bg1"/>
                </a:solidFill>
                <a:latin typeface="Candara" pitchFamily="34" charset="0"/>
              </a:rPr>
              <a:t>, ben sağlıklı kalmak için çabalamayı tercih ederim.</a:t>
            </a:r>
          </a:p>
          <a:p>
            <a:pPr marL="342900" indent="-342900">
              <a:buFont typeface="Calibri" panose="020F0502020204030204" pitchFamily="34" charset="0"/>
              <a:buChar char="―"/>
            </a:pPr>
            <a:r>
              <a:rPr lang="tr-TR" dirty="0" smtClean="0">
                <a:solidFill>
                  <a:schemeClr val="bg1"/>
                </a:solidFill>
                <a:latin typeface="Candara" pitchFamily="34" charset="0"/>
              </a:rPr>
              <a:t>Hayır</a:t>
            </a:r>
            <a:r>
              <a:rPr lang="tr-TR" dirty="0">
                <a:solidFill>
                  <a:schemeClr val="bg1"/>
                </a:solidFill>
                <a:latin typeface="Candara" pitchFamily="34" charset="0"/>
              </a:rPr>
              <a:t>, ben bir sporcuyum, böyle şeyler kesinlikle yapamam. </a:t>
            </a:r>
          </a:p>
          <a:p>
            <a:pPr marL="342900" indent="-342900">
              <a:buFont typeface="Calibri" panose="020F0502020204030204" pitchFamily="34" charset="0"/>
              <a:buChar char="―"/>
            </a:pPr>
            <a:r>
              <a:rPr lang="tr-TR" dirty="0" smtClean="0">
                <a:solidFill>
                  <a:schemeClr val="bg1"/>
                </a:solidFill>
                <a:latin typeface="Candara" pitchFamily="34" charset="0"/>
              </a:rPr>
              <a:t>Hayır</a:t>
            </a:r>
            <a:r>
              <a:rPr lang="tr-TR" dirty="0">
                <a:solidFill>
                  <a:schemeClr val="bg1"/>
                </a:solidFill>
                <a:latin typeface="Candara" pitchFamily="34" charset="0"/>
              </a:rPr>
              <a:t>, teşekkürler, ben eve gitmeliyim. </a:t>
            </a:r>
          </a:p>
          <a:p>
            <a:pPr marL="342900" indent="-342900">
              <a:buFont typeface="Calibri" panose="020F0502020204030204" pitchFamily="34" charset="0"/>
              <a:buChar char="―"/>
            </a:pPr>
            <a:r>
              <a:rPr lang="tr-TR" dirty="0" smtClean="0">
                <a:solidFill>
                  <a:schemeClr val="bg1"/>
                </a:solidFill>
                <a:latin typeface="Candara" pitchFamily="34" charset="0"/>
              </a:rPr>
              <a:t>Hayır</a:t>
            </a:r>
            <a:r>
              <a:rPr lang="tr-TR" dirty="0">
                <a:solidFill>
                  <a:schemeClr val="bg1"/>
                </a:solidFill>
                <a:latin typeface="Candara" pitchFamily="34" charset="0"/>
              </a:rPr>
              <a:t>, ben okula gidiyorum, spor yapıyorum, olabildiğince güzel yaşıyorum. Tüm bunları riske atmak istemem. </a:t>
            </a:r>
          </a:p>
          <a:p>
            <a:pPr marL="342900" indent="-342900">
              <a:buFont typeface="Calibri" panose="020F0502020204030204" pitchFamily="34" charset="0"/>
              <a:buChar char="―"/>
            </a:pPr>
            <a:r>
              <a:rPr lang="tr-TR" dirty="0" smtClean="0">
                <a:solidFill>
                  <a:schemeClr val="bg1"/>
                </a:solidFill>
                <a:latin typeface="Candara" pitchFamily="34" charset="0"/>
              </a:rPr>
              <a:t>Hayır</a:t>
            </a:r>
            <a:r>
              <a:rPr lang="tr-TR" dirty="0">
                <a:solidFill>
                  <a:schemeClr val="bg1"/>
                </a:solidFill>
                <a:latin typeface="Candara" pitchFamily="34" charset="0"/>
              </a:rPr>
              <a:t>, yapamam. Bu işin hiç de mantıklı olmayan bir kolaya kaçma yolu ve ben asla işin kolayına kaçmam.</a:t>
            </a:r>
          </a:p>
        </p:txBody>
      </p:sp>
    </p:spTree>
    <p:extLst>
      <p:ext uri="{BB962C8B-B14F-4D97-AF65-F5344CB8AC3E}">
        <p14:creationId xmlns="" xmlns:p14="http://schemas.microsoft.com/office/powerpoint/2010/main" val="165899197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500"/>
                                        <p:tgtEl>
                                          <p:spTgt spid="5">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500"/>
                                        <p:tgtEl>
                                          <p:spTgt spid="5">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up)">
                                      <p:cBhvr>
                                        <p:cTn id="23" dur="500"/>
                                        <p:tgtEl>
                                          <p:spTgt spid="5">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wipe(up)">
                                      <p:cBhvr>
                                        <p:cTn id="31" dur="500"/>
                                        <p:tgtEl>
                                          <p:spTgt spid="5">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up)">
                                      <p:cBhvr>
                                        <p:cTn id="35" dur="500"/>
                                        <p:tgtEl>
                                          <p:spTgt spid="5">
                                            <p:txEl>
                                              <p:pRg st="6" end="6"/>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wipe(up)">
                                      <p:cBhvr>
                                        <p:cTn id="39" dur="500"/>
                                        <p:tgtEl>
                                          <p:spTgt spid="5">
                                            <p:txEl>
                                              <p:pRg st="7" end="7"/>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wipe(up)">
                                      <p:cBhvr>
                                        <p:cTn id="43" dur="500"/>
                                        <p:tgtEl>
                                          <p:spTgt spid="5">
                                            <p:txEl>
                                              <p:pRg st="8" end="8"/>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wipe(up)">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80" name="Picture 4" descr="F:\cigarette-1024x768.jp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bright="-40000" contrast="40000"/>
                    </a14:imgEffect>
                  </a14:imgLayer>
                </a14:imgProps>
              </a:ext>
              <a:ext uri="{28A0092B-C50C-407E-A947-70E740481C1C}">
                <a14:useLocalDpi xmlns="" xmlns:a14="http://schemas.microsoft.com/office/drawing/2010/main" val="0"/>
              </a:ext>
            </a:extLst>
          </a:blip>
          <a:srcRect/>
          <a:stretch>
            <a:fillRect/>
          </a:stretch>
        </p:blipFill>
        <p:spPr bwMode="auto">
          <a:xfrm>
            <a:off x="1038497" y="0"/>
            <a:ext cx="8105503"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Başlık"/>
          <p:cNvSpPr>
            <a:spLocks noGrp="1"/>
          </p:cNvSpPr>
          <p:nvPr>
            <p:ph type="title"/>
          </p:nvPr>
        </p:nvSpPr>
        <p:spPr>
          <a:xfrm>
            <a:off x="1038497" y="-46158"/>
            <a:ext cx="8229600" cy="11430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54864" indent="0" eaLnBrk="1" fontAlgn="auto" hangingPunct="1">
              <a:spcAft>
                <a:spcPts val="0"/>
              </a:spcAft>
              <a:defRPr/>
            </a:pPr>
            <a:r>
              <a:rPr lang="tr-TR" sz="3200" b="1" dirty="0" smtClean="0">
                <a:ln/>
                <a:solidFill>
                  <a:schemeClr val="accent3"/>
                </a:solidFill>
                <a:effectLst/>
                <a:latin typeface="Candara" pitchFamily="34" charset="0"/>
                <a:ea typeface="Adobe Heiti Std R" pitchFamily="34" charset="-128"/>
              </a:rPr>
              <a:t>NİKOTİN</a:t>
            </a:r>
            <a:endParaRPr lang="tr-TR" sz="3200" b="1" dirty="0">
              <a:ln/>
              <a:solidFill>
                <a:schemeClr val="accent3"/>
              </a:solidFill>
              <a:effectLst/>
              <a:latin typeface="Candara" pitchFamily="34" charset="0"/>
              <a:ea typeface="Adobe Heiti Std R" pitchFamily="34" charset="-128"/>
            </a:endParaRPr>
          </a:p>
        </p:txBody>
      </p:sp>
      <p:sp>
        <p:nvSpPr>
          <p:cNvPr id="3" name="2 İçerik Yer Tutucusu"/>
          <p:cNvSpPr>
            <a:spLocks noGrp="1"/>
          </p:cNvSpPr>
          <p:nvPr>
            <p:ph idx="1"/>
          </p:nvPr>
        </p:nvSpPr>
        <p:spPr>
          <a:xfrm>
            <a:off x="1110343" y="865415"/>
            <a:ext cx="8033657" cy="5910942"/>
          </a:xfrm>
        </p:spPr>
        <p:txBody>
          <a:bodyPr>
            <a:normAutofit fontScale="77500" lnSpcReduction="20000"/>
          </a:bodyPr>
          <a:lstStyle/>
          <a:p>
            <a:pPr>
              <a:lnSpc>
                <a:spcPct val="120000"/>
              </a:lnSpc>
              <a:spcBef>
                <a:spcPts val="0"/>
              </a:spcBef>
              <a:buFont typeface="Wingdings 2"/>
              <a:buChar char=""/>
              <a:defRPr/>
            </a:pPr>
            <a:r>
              <a:rPr lang="tr-TR" b="1" dirty="0" smtClean="0">
                <a:solidFill>
                  <a:schemeClr val="bg1"/>
                </a:solidFill>
                <a:latin typeface="Candara" pitchFamily="34" charset="0"/>
                <a:ea typeface="Adobe Heiti Std R" pitchFamily="34" charset="-128"/>
              </a:rPr>
              <a:t>Sigara ya da puro olarak alınır. </a:t>
            </a:r>
          </a:p>
          <a:p>
            <a:pPr eaLnBrk="1" fontAlgn="auto" hangingPunct="1">
              <a:lnSpc>
                <a:spcPct val="120000"/>
              </a:lnSpc>
              <a:spcBef>
                <a:spcPts val="0"/>
              </a:spcBef>
              <a:spcAft>
                <a:spcPts val="0"/>
              </a:spcAft>
              <a:buFont typeface="Wingdings 2"/>
              <a:buChar char=""/>
              <a:defRPr/>
            </a:pPr>
            <a:r>
              <a:rPr lang="tr-TR" b="1" dirty="0" smtClean="0">
                <a:solidFill>
                  <a:schemeClr val="bg1"/>
                </a:solidFill>
                <a:latin typeface="Candara" pitchFamily="34" charset="0"/>
                <a:ea typeface="Adobe Heiti Std R" pitchFamily="34" charset="-128"/>
              </a:rPr>
              <a:t>Bağımlılığı çok güçlüdür ve bırakmak çok zordur.</a:t>
            </a:r>
          </a:p>
          <a:p>
            <a:pPr eaLnBrk="1" fontAlgn="auto" hangingPunct="1">
              <a:lnSpc>
                <a:spcPct val="120000"/>
              </a:lnSpc>
              <a:spcBef>
                <a:spcPts val="0"/>
              </a:spcBef>
              <a:spcAft>
                <a:spcPts val="0"/>
              </a:spcAft>
              <a:buFont typeface="Wingdings 2"/>
              <a:buNone/>
              <a:defRPr/>
            </a:pPr>
            <a:endParaRPr lang="tr-TR" b="1" dirty="0" smtClean="0">
              <a:solidFill>
                <a:schemeClr val="bg1"/>
              </a:solidFill>
              <a:latin typeface="Candara" pitchFamily="34" charset="0"/>
              <a:ea typeface="Adobe Heiti Std R" pitchFamily="34" charset="-128"/>
            </a:endParaRPr>
          </a:p>
          <a:p>
            <a:pPr eaLnBrk="1" fontAlgn="auto" hangingPunct="1">
              <a:lnSpc>
                <a:spcPct val="120000"/>
              </a:lnSpc>
              <a:spcBef>
                <a:spcPts val="0"/>
              </a:spcBef>
              <a:spcAft>
                <a:spcPts val="0"/>
              </a:spcAft>
              <a:buFont typeface="Wingdings 2"/>
              <a:buChar char=""/>
              <a:defRPr/>
            </a:pPr>
            <a:r>
              <a:rPr lang="tr-TR" b="1" dirty="0" smtClean="0">
                <a:solidFill>
                  <a:schemeClr val="bg1"/>
                </a:solidFill>
                <a:latin typeface="Candara" pitchFamily="34" charset="0"/>
                <a:ea typeface="Adobe Heiti Std R" pitchFamily="34" charset="-128"/>
              </a:rPr>
              <a:t>Yağ dokusunda biriktiğinden sigara bırakıldıktan sonra da vücuttan atılması çok uzun sürer. </a:t>
            </a:r>
          </a:p>
          <a:p>
            <a:pPr eaLnBrk="1" fontAlgn="auto" hangingPunct="1">
              <a:lnSpc>
                <a:spcPct val="120000"/>
              </a:lnSpc>
              <a:spcBef>
                <a:spcPts val="0"/>
              </a:spcBef>
              <a:spcAft>
                <a:spcPts val="0"/>
              </a:spcAft>
              <a:buFont typeface="Wingdings 2"/>
              <a:buNone/>
              <a:defRPr/>
            </a:pPr>
            <a:endParaRPr lang="tr-TR" b="1" dirty="0" smtClean="0">
              <a:solidFill>
                <a:schemeClr val="bg1"/>
              </a:solidFill>
              <a:latin typeface="Candara" pitchFamily="34" charset="0"/>
              <a:ea typeface="Adobe Heiti Std R" pitchFamily="34" charset="-128"/>
            </a:endParaRPr>
          </a:p>
          <a:p>
            <a:pPr eaLnBrk="1" fontAlgn="auto" hangingPunct="1">
              <a:lnSpc>
                <a:spcPct val="120000"/>
              </a:lnSpc>
              <a:spcBef>
                <a:spcPts val="0"/>
              </a:spcBef>
              <a:spcAft>
                <a:spcPts val="0"/>
              </a:spcAft>
              <a:buFont typeface="Wingdings 2"/>
              <a:buChar char=""/>
              <a:defRPr/>
            </a:pPr>
            <a:r>
              <a:rPr lang="tr-TR" b="1" dirty="0" smtClean="0">
                <a:solidFill>
                  <a:schemeClr val="bg1"/>
                </a:solidFill>
                <a:latin typeface="Candara" pitchFamily="34" charset="0"/>
                <a:ea typeface="Adobe Heiti Std R" pitchFamily="34" charset="-128"/>
              </a:rPr>
              <a:t>Ağız kokusu yapar, dişleri sarartır. </a:t>
            </a:r>
          </a:p>
          <a:p>
            <a:pPr eaLnBrk="1" fontAlgn="auto" hangingPunct="1">
              <a:lnSpc>
                <a:spcPct val="120000"/>
              </a:lnSpc>
              <a:spcBef>
                <a:spcPts val="0"/>
              </a:spcBef>
              <a:spcAft>
                <a:spcPts val="0"/>
              </a:spcAft>
              <a:buFont typeface="Wingdings 2"/>
              <a:buNone/>
              <a:defRPr/>
            </a:pPr>
            <a:endParaRPr lang="tr-TR" b="1" dirty="0" smtClean="0">
              <a:solidFill>
                <a:schemeClr val="bg1"/>
              </a:solidFill>
              <a:latin typeface="Candara" pitchFamily="34" charset="0"/>
              <a:ea typeface="Adobe Heiti Std R" pitchFamily="34" charset="-128"/>
            </a:endParaRPr>
          </a:p>
          <a:p>
            <a:pPr eaLnBrk="1" fontAlgn="auto" hangingPunct="1">
              <a:lnSpc>
                <a:spcPct val="120000"/>
              </a:lnSpc>
              <a:spcBef>
                <a:spcPts val="0"/>
              </a:spcBef>
              <a:spcAft>
                <a:spcPts val="0"/>
              </a:spcAft>
              <a:buFont typeface="Wingdings 2"/>
              <a:buChar char=""/>
              <a:defRPr/>
            </a:pPr>
            <a:r>
              <a:rPr lang="tr-TR" b="1" dirty="0" smtClean="0">
                <a:solidFill>
                  <a:schemeClr val="bg1"/>
                </a:solidFill>
                <a:latin typeface="Candara" pitchFamily="34" charset="0"/>
                <a:ea typeface="Adobe Heiti Std R" pitchFamily="34" charset="-128"/>
              </a:rPr>
              <a:t>Kalp damarlarında tıkanıklık, bronşların daralması sonucu akciğer rahatsızlıkları, beyin damarlarında tıkanma ve buna bağlı felç, ayak ve bacak damarlarında tıkanma görülür. </a:t>
            </a:r>
          </a:p>
          <a:p>
            <a:pPr eaLnBrk="1" fontAlgn="auto" hangingPunct="1">
              <a:lnSpc>
                <a:spcPct val="120000"/>
              </a:lnSpc>
              <a:spcBef>
                <a:spcPts val="0"/>
              </a:spcBef>
              <a:spcAft>
                <a:spcPts val="0"/>
              </a:spcAft>
              <a:buFont typeface="Wingdings 2"/>
              <a:buChar char=""/>
              <a:defRPr/>
            </a:pPr>
            <a:r>
              <a:rPr lang="tr-TR" b="1" dirty="0" smtClean="0">
                <a:solidFill>
                  <a:schemeClr val="bg1"/>
                </a:solidFill>
                <a:latin typeface="Candara" pitchFamily="34" charset="0"/>
                <a:cs typeface="Calibri" pitchFamily="34" charset="0"/>
              </a:rPr>
              <a:t>Madde </a:t>
            </a:r>
            <a:r>
              <a:rPr lang="tr-TR" b="1" dirty="0">
                <a:solidFill>
                  <a:schemeClr val="bg1"/>
                </a:solidFill>
                <a:latin typeface="Candara" pitchFamily="34" charset="0"/>
                <a:cs typeface="Calibri" pitchFamily="34" charset="0"/>
              </a:rPr>
              <a:t>bağımlılığının en yaygın </a:t>
            </a:r>
            <a:r>
              <a:rPr lang="tr-TR" b="1" dirty="0" smtClean="0">
                <a:solidFill>
                  <a:schemeClr val="bg1"/>
                </a:solidFill>
                <a:latin typeface="Candara" pitchFamily="34" charset="0"/>
                <a:cs typeface="Calibri" pitchFamily="34" charset="0"/>
              </a:rPr>
              <a:t>etkenidir</a:t>
            </a:r>
          </a:p>
          <a:p>
            <a:pPr eaLnBrk="1" fontAlgn="auto" hangingPunct="1">
              <a:lnSpc>
                <a:spcPct val="120000"/>
              </a:lnSpc>
              <a:spcBef>
                <a:spcPts val="0"/>
              </a:spcBef>
              <a:spcAft>
                <a:spcPts val="0"/>
              </a:spcAft>
              <a:buFont typeface="Wingdings 2"/>
              <a:buChar char=""/>
              <a:defRPr/>
            </a:pPr>
            <a:r>
              <a:rPr lang="tr-TR" b="1" dirty="0" smtClean="0">
                <a:solidFill>
                  <a:schemeClr val="bg1"/>
                </a:solidFill>
                <a:latin typeface="Candara" pitchFamily="34" charset="0"/>
                <a:cs typeface="Calibri" pitchFamily="34" charset="0"/>
              </a:rPr>
              <a:t>Bağımlılık </a:t>
            </a:r>
            <a:r>
              <a:rPr lang="tr-TR" b="1" dirty="0">
                <a:solidFill>
                  <a:schemeClr val="bg1"/>
                </a:solidFill>
                <a:latin typeface="Candara" pitchFamily="34" charset="0"/>
                <a:cs typeface="Calibri" pitchFamily="34" charset="0"/>
              </a:rPr>
              <a:t>yapan maddeler arasında en fazla ölüme neden </a:t>
            </a:r>
            <a:r>
              <a:rPr lang="tr-TR" b="1" dirty="0" smtClean="0">
                <a:solidFill>
                  <a:schemeClr val="bg1"/>
                </a:solidFill>
                <a:latin typeface="Candara" pitchFamily="34" charset="0"/>
                <a:cs typeface="Calibri" pitchFamily="34" charset="0"/>
              </a:rPr>
              <a:t>olandır.</a:t>
            </a:r>
            <a:endParaRPr lang="tr-TR" b="1" dirty="0" smtClean="0">
              <a:solidFill>
                <a:schemeClr val="bg1"/>
              </a:solidFill>
              <a:latin typeface="Candara" pitchFamily="34" charset="0"/>
              <a:ea typeface="Adobe Heiti Std R" pitchFamily="34" charset="-128"/>
            </a:endParaRPr>
          </a:p>
          <a:p>
            <a:pPr eaLnBrk="1" fontAlgn="auto" hangingPunct="1">
              <a:spcBef>
                <a:spcPts val="0"/>
              </a:spcBef>
              <a:spcAft>
                <a:spcPts val="0"/>
              </a:spcAft>
              <a:buFont typeface="Wingdings 2"/>
              <a:buChar char=""/>
              <a:defRPr/>
            </a:pPr>
            <a:endParaRPr lang="tr-TR" b="1" dirty="0" smtClean="0">
              <a:solidFill>
                <a:schemeClr val="bg1"/>
              </a:solidFill>
              <a:latin typeface="Candara" pitchFamily="34" charset="0"/>
              <a:ea typeface="Adobe Heiti Std R" pitchFamily="34" charset="-128"/>
            </a:endParaRPr>
          </a:p>
        </p:txBody>
      </p:sp>
    </p:spTree>
    <p:extLst>
      <p:ext uri="{BB962C8B-B14F-4D97-AF65-F5344CB8AC3E}">
        <p14:creationId xmlns="" xmlns:p14="http://schemas.microsoft.com/office/powerpoint/2010/main" val="3634972152"/>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27444" y="111353"/>
            <a:ext cx="749808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tr-T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ndara" pitchFamily="34" charset="0"/>
              </a:rPr>
              <a:t>ERGENLİKTE RİSKLİ DAVRANIŞLAR</a:t>
            </a:r>
            <a:br>
              <a:rPr lang="tr-T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ndara" pitchFamily="34" charset="0"/>
              </a:rPr>
            </a:br>
            <a:endParaRPr lang="tr-TR"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ndara" pitchFamily="34" charset="0"/>
            </a:endParaRPr>
          </a:p>
        </p:txBody>
      </p:sp>
      <p:sp>
        <p:nvSpPr>
          <p:cNvPr id="3" name="İçerik Yer Tutucusu 2"/>
          <p:cNvSpPr>
            <a:spLocks noGrp="1"/>
          </p:cNvSpPr>
          <p:nvPr>
            <p:ph idx="1"/>
          </p:nvPr>
        </p:nvSpPr>
        <p:spPr>
          <a:xfrm>
            <a:off x="839632" y="1042914"/>
            <a:ext cx="7128712" cy="5306786"/>
          </a:xfrm>
        </p:spPr>
        <p:txBody>
          <a:bodyPr>
            <a:noAutofit/>
          </a:bodyPr>
          <a:lstStyle/>
          <a:p>
            <a:pPr algn="just">
              <a:lnSpc>
                <a:spcPct val="150000"/>
              </a:lnSpc>
            </a:pPr>
            <a:r>
              <a:rPr lang="tr-TR" sz="1800" dirty="0" smtClean="0">
                <a:latin typeface="Candara" pitchFamily="34" charset="0"/>
              </a:rPr>
              <a:t>Davranışlarda </a:t>
            </a:r>
            <a:r>
              <a:rPr lang="tr-TR" sz="1800" dirty="0">
                <a:latin typeface="Candara" pitchFamily="34" charset="0"/>
              </a:rPr>
              <a:t>ve </a:t>
            </a:r>
            <a:r>
              <a:rPr lang="tr-TR" sz="1800" dirty="0" smtClean="0">
                <a:latin typeface="Candara" pitchFamily="34" charset="0"/>
              </a:rPr>
              <a:t>duygu durumda belirgin değişimler; </a:t>
            </a:r>
            <a:r>
              <a:rPr lang="tr-TR" sz="1800" dirty="0" err="1">
                <a:latin typeface="Candara" pitchFamily="34" charset="0"/>
              </a:rPr>
              <a:t>agresyon</a:t>
            </a:r>
            <a:r>
              <a:rPr lang="tr-TR" sz="1800" dirty="0">
                <a:latin typeface="Candara" pitchFamily="34" charset="0"/>
              </a:rPr>
              <a:t>, </a:t>
            </a:r>
            <a:r>
              <a:rPr lang="tr-TR" sz="1800" dirty="0" smtClean="0">
                <a:latin typeface="Candara" pitchFamily="34" charset="0"/>
              </a:rPr>
              <a:t>motivasyonda azalma</a:t>
            </a:r>
            <a:r>
              <a:rPr lang="tr-TR" sz="1800" dirty="0">
                <a:latin typeface="Candara" pitchFamily="34" charset="0"/>
              </a:rPr>
              <a:t>, kurallara uymama, duygusal </a:t>
            </a:r>
            <a:r>
              <a:rPr lang="tr-TR" sz="1800" dirty="0" smtClean="0">
                <a:latin typeface="Candara" pitchFamily="34" charset="0"/>
              </a:rPr>
              <a:t>dalgalanmalar, depresyon</a:t>
            </a:r>
            <a:r>
              <a:rPr lang="tr-TR" sz="1800" dirty="0">
                <a:latin typeface="Candara" pitchFamily="34" charset="0"/>
              </a:rPr>
              <a:t>, intihar düşüncelerini ya da </a:t>
            </a:r>
            <a:r>
              <a:rPr lang="tr-TR" sz="1800" dirty="0" smtClean="0">
                <a:latin typeface="Candara" pitchFamily="34" charset="0"/>
              </a:rPr>
              <a:t>davranışlarını hayata </a:t>
            </a:r>
            <a:r>
              <a:rPr lang="tr-TR" sz="1800" dirty="0">
                <a:latin typeface="Candara" pitchFamily="34" charset="0"/>
              </a:rPr>
              <a:t>geçirmek,</a:t>
            </a:r>
          </a:p>
          <a:p>
            <a:pPr algn="just">
              <a:lnSpc>
                <a:spcPct val="150000"/>
              </a:lnSpc>
            </a:pPr>
            <a:r>
              <a:rPr lang="tr-TR" sz="1800" dirty="0" smtClean="0">
                <a:latin typeface="Candara" pitchFamily="34" charset="0"/>
              </a:rPr>
              <a:t>İlgi </a:t>
            </a:r>
            <a:r>
              <a:rPr lang="tr-TR" sz="1800" dirty="0">
                <a:latin typeface="Candara" pitchFamily="34" charset="0"/>
              </a:rPr>
              <a:t>alanlarına karşı arzusunu kaybetme, okul </a:t>
            </a:r>
            <a:r>
              <a:rPr lang="tr-TR" sz="1800" dirty="0" smtClean="0">
                <a:latin typeface="Candara" pitchFamily="34" charset="0"/>
              </a:rPr>
              <a:t>içi sosyal </a:t>
            </a:r>
            <a:r>
              <a:rPr lang="tr-TR" sz="1800" dirty="0">
                <a:latin typeface="Candara" pitchFamily="34" charset="0"/>
              </a:rPr>
              <a:t>aktivitelere katılımın azalması,</a:t>
            </a:r>
          </a:p>
          <a:p>
            <a:pPr algn="just">
              <a:lnSpc>
                <a:spcPct val="150000"/>
              </a:lnSpc>
            </a:pPr>
            <a:r>
              <a:rPr lang="tr-TR" sz="1800" dirty="0" smtClean="0">
                <a:latin typeface="Candara" pitchFamily="34" charset="0"/>
              </a:rPr>
              <a:t>Sigara </a:t>
            </a:r>
            <a:r>
              <a:rPr lang="tr-TR" sz="1800" dirty="0">
                <a:latin typeface="Candara" pitchFamily="34" charset="0"/>
              </a:rPr>
              <a:t>kullanımı, sokak dilini kullanmaya başlama,</a:t>
            </a:r>
          </a:p>
          <a:p>
            <a:pPr algn="just">
              <a:lnSpc>
                <a:spcPct val="150000"/>
              </a:lnSpc>
            </a:pPr>
            <a:r>
              <a:rPr lang="tr-TR" sz="1800" dirty="0" smtClean="0">
                <a:latin typeface="Candara" pitchFamily="34" charset="0"/>
              </a:rPr>
              <a:t>Akran </a:t>
            </a:r>
            <a:r>
              <a:rPr lang="tr-TR" sz="1800" dirty="0">
                <a:latin typeface="Candara" pitchFamily="34" charset="0"/>
              </a:rPr>
              <a:t>gruplarına dahil olma, yasadışı işlere </a:t>
            </a:r>
            <a:r>
              <a:rPr lang="tr-TR" sz="1800" dirty="0" smtClean="0">
                <a:latin typeface="Candara" pitchFamily="34" charset="0"/>
              </a:rPr>
              <a:t>karışma, madde </a:t>
            </a:r>
            <a:r>
              <a:rPr lang="tr-TR" sz="1800" dirty="0">
                <a:latin typeface="Candara" pitchFamily="34" charset="0"/>
              </a:rPr>
              <a:t>ve alkol kullanımı, </a:t>
            </a:r>
            <a:r>
              <a:rPr lang="tr-TR" sz="1800" dirty="0" smtClean="0">
                <a:latin typeface="Candara" pitchFamily="34" charset="0"/>
              </a:rPr>
              <a:t>ve </a:t>
            </a:r>
            <a:r>
              <a:rPr lang="tr-TR" sz="1800" dirty="0">
                <a:latin typeface="Candara" pitchFamily="34" charset="0"/>
              </a:rPr>
              <a:t>kendini yaralama davranışı </a:t>
            </a:r>
            <a:r>
              <a:rPr lang="tr-TR" sz="1800" dirty="0" smtClean="0">
                <a:latin typeface="Candara" pitchFamily="34" charset="0"/>
              </a:rPr>
              <a:t>ergenler arasında </a:t>
            </a:r>
            <a:r>
              <a:rPr lang="tr-TR" sz="1800" dirty="0">
                <a:latin typeface="Candara" pitchFamily="34" charset="0"/>
              </a:rPr>
              <a:t>en sık görülen riskli davranışlardandır.</a:t>
            </a:r>
          </a:p>
        </p:txBody>
      </p:sp>
      <p:pic>
        <p:nvPicPr>
          <p:cNvPr id="20377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99711" y="0"/>
            <a:ext cx="1244289" cy="648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99223008"/>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p:cNvSpPr>
          <p:nvPr>
            <p:ph type="title"/>
          </p:nvPr>
        </p:nvSpPr>
        <p:spPr>
          <a:noFill/>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r>
              <a:rPr lang="tr-TR" sz="3600" b="1" dirty="0" smtClean="0">
                <a:ln/>
                <a:solidFill>
                  <a:schemeClr val="accent3"/>
                </a:solidFill>
                <a:effectLst/>
                <a:latin typeface="Candara" pitchFamily="34" charset="0"/>
              </a:rPr>
              <a:t>SİGARA</a:t>
            </a:r>
          </a:p>
        </p:txBody>
      </p:sp>
      <p:sp>
        <p:nvSpPr>
          <p:cNvPr id="16389" name="Rectangle 5"/>
          <p:cNvSpPr>
            <a:spLocks noGrp="1"/>
          </p:cNvSpPr>
          <p:nvPr>
            <p:ph type="body" idx="1"/>
          </p:nvPr>
        </p:nvSpPr>
        <p:spPr>
          <a:xfrm>
            <a:off x="776808" y="1600200"/>
            <a:ext cx="7467600" cy="1468438"/>
          </a:xfrm>
        </p:spPr>
        <p:txBody>
          <a:bodyPr/>
          <a:lstStyle/>
          <a:p>
            <a:pPr eaLnBrk="1" hangingPunct="1">
              <a:buFont typeface="Wingdings" pitchFamily="2" charset="2"/>
              <a:buNone/>
            </a:pPr>
            <a:r>
              <a:rPr lang="tr-TR" b="1" dirty="0" smtClean="0">
                <a:solidFill>
                  <a:srgbClr val="0066FF"/>
                </a:solidFill>
                <a:latin typeface="Candara" pitchFamily="34" charset="0"/>
              </a:rPr>
              <a:t>		</a:t>
            </a:r>
            <a:r>
              <a:rPr lang="tr-TR" sz="2800" b="1" u="sng" dirty="0" smtClean="0">
                <a:solidFill>
                  <a:srgbClr val="A8286B"/>
                </a:solidFill>
                <a:latin typeface="Candara" pitchFamily="34" charset="0"/>
              </a:rPr>
              <a:t>Zehirli</a:t>
            </a:r>
            <a:r>
              <a:rPr lang="tr-TR" sz="2800" b="1" dirty="0" smtClean="0">
                <a:solidFill>
                  <a:srgbClr val="A8286B"/>
                </a:solidFill>
                <a:latin typeface="Candara" pitchFamily="34" charset="0"/>
              </a:rPr>
              <a:t> bir bitki olan tütünün ince bir kağıt içine sıkıştırılarak sarılmış halidir.</a:t>
            </a:r>
          </a:p>
        </p:txBody>
      </p:sp>
      <p:pic>
        <p:nvPicPr>
          <p:cNvPr id="16390" name="Picture 3" descr="npo00000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21296" y="3141663"/>
            <a:ext cx="2514600" cy="229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16391" name="Picture 6" descr="npo00000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82008" y="3141663"/>
            <a:ext cx="2362200" cy="222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16392" name="Picture 8" descr="Resim31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16216" y="2997200"/>
            <a:ext cx="2514600" cy="230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33" name="PubCross"/>
          <p:cNvSpPr>
            <a:spLocks noEditPoints="1" noChangeArrowheads="1"/>
          </p:cNvSpPr>
          <p:nvPr/>
        </p:nvSpPr>
        <p:spPr bwMode="auto">
          <a:xfrm>
            <a:off x="3506366" y="5157788"/>
            <a:ext cx="1143000" cy="1219200"/>
          </a:xfrm>
          <a:custGeom>
            <a:avLst/>
            <a:gdLst>
              <a:gd name="G0" fmla="+- 0 0 0"/>
              <a:gd name="G1" fmla="+- 8370 0 0"/>
              <a:gd name="G2" fmla="+- 21600 0 8370"/>
              <a:gd name="G3" fmla="+- 9000 0 0"/>
              <a:gd name="G4" fmla="+- 21600 0 9000"/>
              <a:gd name="T0" fmla="*/ 10800 w 21600"/>
              <a:gd name="T1" fmla="*/ 0 h 21600"/>
              <a:gd name="T2" fmla="*/ 0 w 21600"/>
              <a:gd name="T3" fmla="*/ 10800 h 21600"/>
              <a:gd name="T4" fmla="*/ 10800 w 21600"/>
              <a:gd name="T5" fmla="*/ 21600 h 21600"/>
              <a:gd name="T6" fmla="*/ 21600 w 21600"/>
              <a:gd name="T7" fmla="*/ 10800 h 21600"/>
              <a:gd name="T8" fmla="*/ G1 w 21600"/>
              <a:gd name="T9" fmla="*/ G3 h 21600"/>
              <a:gd name="T10" fmla="*/ G2 w 21600"/>
              <a:gd name="T11" fmla="*/ G4 h 21600"/>
            </a:gdLst>
            <a:ahLst/>
            <a:cxnLst>
              <a:cxn ang="0">
                <a:pos x="T0" y="T1"/>
              </a:cxn>
              <a:cxn ang="0">
                <a:pos x="T2" y="T3"/>
              </a:cxn>
              <a:cxn ang="0">
                <a:pos x="T4" y="T5"/>
              </a:cxn>
              <a:cxn ang="0">
                <a:pos x="T6" y="T7"/>
              </a:cxn>
            </a:cxnLst>
            <a:rect l="T8" t="T9" r="T10" b="T11"/>
            <a:pathLst>
              <a:path w="21600" h="21600">
                <a:moveTo>
                  <a:pt x="8370" y="0"/>
                </a:moveTo>
                <a:lnTo>
                  <a:pt x="8370" y="9000"/>
                </a:lnTo>
                <a:lnTo>
                  <a:pt x="0" y="9000"/>
                </a:lnTo>
                <a:lnTo>
                  <a:pt x="0" y="12600"/>
                </a:lnTo>
                <a:lnTo>
                  <a:pt x="8370" y="12600"/>
                </a:lnTo>
                <a:lnTo>
                  <a:pt x="8370" y="21600"/>
                </a:lnTo>
                <a:lnTo>
                  <a:pt x="13230" y="21600"/>
                </a:lnTo>
                <a:lnTo>
                  <a:pt x="13230" y="12600"/>
                </a:lnTo>
                <a:lnTo>
                  <a:pt x="21600" y="12600"/>
                </a:lnTo>
                <a:lnTo>
                  <a:pt x="21600" y="9000"/>
                </a:lnTo>
                <a:lnTo>
                  <a:pt x="13230" y="9000"/>
                </a:lnTo>
                <a:lnTo>
                  <a:pt x="13230" y="0"/>
                </a:lnTo>
                <a:close/>
              </a:path>
            </a:pathLst>
          </a:custGeom>
          <a:solidFill>
            <a:schemeClr val="tx1"/>
          </a:solidFill>
          <a:ln w="9525">
            <a:solidFill>
              <a:srgbClr val="000000"/>
            </a:solidFill>
            <a:miter lim="800000"/>
            <a:headEnd/>
            <a:tailEnd/>
          </a:ln>
          <a:effectLst>
            <a:outerShdw dist="107763" dir="2700000" algn="ctr" rotWithShape="0">
              <a:srgbClr val="808080"/>
            </a:outerShdw>
          </a:effectLst>
        </p:spPr>
        <p:txBody>
          <a:bodyPr/>
          <a:lstStyle/>
          <a:p>
            <a:pPr>
              <a:defRPr/>
            </a:pPr>
            <a:endParaRPr lang="tr-TR"/>
          </a:p>
        </p:txBody>
      </p:sp>
      <p:sp>
        <p:nvSpPr>
          <p:cNvPr id="16394" name="AutoShape 10"/>
          <p:cNvSpPr>
            <a:spLocks noChangeArrowheads="1"/>
          </p:cNvSpPr>
          <p:nvPr/>
        </p:nvSpPr>
        <p:spPr bwMode="auto">
          <a:xfrm>
            <a:off x="6457528" y="5445125"/>
            <a:ext cx="1066800" cy="762000"/>
          </a:xfrm>
          <a:prstGeom prst="rightArrow">
            <a:avLst>
              <a:gd name="adj1" fmla="val 50000"/>
              <a:gd name="adj2" fmla="val 35000"/>
            </a:avLst>
          </a:prstGeom>
          <a:solidFill>
            <a:schemeClr val="tx1"/>
          </a:solidFill>
          <a:ln w="9525">
            <a:solidFill>
              <a:schemeClr val="tx1"/>
            </a:solidFill>
            <a:miter lim="800000"/>
            <a:headEnd/>
            <a:tailEnd/>
          </a:ln>
        </p:spPr>
        <p:txBody>
          <a:bodyPr wrap="none" anchor="ctr"/>
          <a:lstStyle/>
          <a:p>
            <a:endParaRPr lang="tr-TR"/>
          </a:p>
        </p:txBody>
      </p:sp>
      <p:sp>
        <p:nvSpPr>
          <p:cNvPr id="52235" name="Rectangle 11"/>
          <p:cNvSpPr>
            <a:spLocks noChangeArrowheads="1"/>
          </p:cNvSpPr>
          <p:nvPr/>
        </p:nvSpPr>
        <p:spPr bwMode="auto">
          <a:xfrm>
            <a:off x="8035230" y="5661025"/>
            <a:ext cx="857250" cy="366713"/>
          </a:xfrm>
          <a:prstGeom prst="rect">
            <a:avLst/>
          </a:prstGeom>
          <a:noFill/>
          <a:ln w="9525">
            <a:noFill/>
            <a:miter lim="800000"/>
            <a:headEnd/>
            <a:tailEnd/>
          </a:ln>
          <a:effectLst/>
        </p:spPr>
        <p:txBody>
          <a:bodyPr wrap="none">
            <a:spAutoFit/>
          </a:bodyPr>
          <a:lstStyle/>
          <a:p>
            <a:pPr>
              <a:defRPr/>
            </a:pPr>
            <a:r>
              <a:rPr lang="tr-TR" b="1" dirty="0">
                <a:effectLst>
                  <a:outerShdw blurRad="38100" dist="38100" dir="2700000" algn="tl">
                    <a:srgbClr val="C0C0C0"/>
                  </a:outerShdw>
                </a:effectLst>
              </a:rPr>
              <a:t>ÖLÜM</a:t>
            </a:r>
          </a:p>
        </p:txBody>
      </p:sp>
      <p:sp>
        <p:nvSpPr>
          <p:cNvPr id="52236" name="Rectangle 12"/>
          <p:cNvSpPr>
            <a:spLocks noChangeArrowheads="1"/>
          </p:cNvSpPr>
          <p:nvPr/>
        </p:nvSpPr>
        <p:spPr bwMode="auto">
          <a:xfrm>
            <a:off x="4946228" y="5734050"/>
            <a:ext cx="933450" cy="366713"/>
          </a:xfrm>
          <a:prstGeom prst="rect">
            <a:avLst/>
          </a:prstGeom>
          <a:noFill/>
          <a:ln w="9525">
            <a:noFill/>
            <a:miter lim="800000"/>
            <a:headEnd/>
            <a:tailEnd/>
          </a:ln>
          <a:effectLst/>
        </p:spPr>
        <p:txBody>
          <a:bodyPr wrap="none">
            <a:spAutoFit/>
          </a:bodyPr>
          <a:lstStyle/>
          <a:p>
            <a:pPr eaLnBrk="0" hangingPunct="0">
              <a:spcBef>
                <a:spcPct val="50000"/>
              </a:spcBef>
              <a:defRPr/>
            </a:pPr>
            <a:r>
              <a:rPr lang="tr-TR"/>
              <a:t> </a:t>
            </a:r>
            <a:r>
              <a:rPr lang="tr-TR" b="1">
                <a:effectLst>
                  <a:outerShdw blurRad="38100" dist="38100" dir="2700000" algn="tl">
                    <a:srgbClr val="C0C0C0"/>
                  </a:outerShdw>
                </a:effectLst>
              </a:rPr>
              <a:t>ZEHİR</a:t>
            </a:r>
          </a:p>
        </p:txBody>
      </p:sp>
      <p:sp>
        <p:nvSpPr>
          <p:cNvPr id="52237" name="Rectangle 13"/>
          <p:cNvSpPr>
            <a:spLocks noChangeArrowheads="1"/>
          </p:cNvSpPr>
          <p:nvPr/>
        </p:nvSpPr>
        <p:spPr bwMode="auto">
          <a:xfrm>
            <a:off x="1561678" y="5661025"/>
            <a:ext cx="1746250" cy="366713"/>
          </a:xfrm>
          <a:prstGeom prst="rect">
            <a:avLst/>
          </a:prstGeom>
          <a:noFill/>
          <a:ln w="9525">
            <a:noFill/>
            <a:miter lim="800000"/>
            <a:headEnd/>
            <a:tailEnd/>
          </a:ln>
          <a:effectLst/>
        </p:spPr>
        <p:txBody>
          <a:bodyPr wrap="none">
            <a:spAutoFit/>
          </a:bodyPr>
          <a:lstStyle/>
          <a:p>
            <a:pPr eaLnBrk="0" hangingPunct="0">
              <a:spcBef>
                <a:spcPct val="50000"/>
              </a:spcBef>
              <a:defRPr/>
            </a:pPr>
            <a:r>
              <a:rPr lang="tr-TR" b="1" dirty="0">
                <a:effectLst>
                  <a:outerShdw blurRad="38100" dist="38100" dir="2700000" algn="tl">
                    <a:srgbClr val="C0C0C0"/>
                  </a:outerShdw>
                </a:effectLst>
              </a:rPr>
              <a:t>KAĞIT-TÜTÜN</a:t>
            </a:r>
          </a:p>
        </p:txBody>
      </p:sp>
    </p:spTree>
    <p:extLst>
      <p:ext uri="{BB962C8B-B14F-4D97-AF65-F5344CB8AC3E}">
        <p14:creationId xmlns="" xmlns:p14="http://schemas.microsoft.com/office/powerpoint/2010/main" val="553496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38497" y="3212976"/>
            <a:ext cx="8082643" cy="3645024"/>
          </a:xfrm>
          <a:prstGeom prst="rect">
            <a:avLst/>
          </a:prstGeom>
        </p:spPr>
      </p:pic>
      <p:pic>
        <p:nvPicPr>
          <p:cNvPr id="3" name="İçerik Yer Tutucusu 2"/>
          <p:cNvPicPr>
            <a:picLocks noGrp="1" noChangeAspect="1"/>
          </p:cNvPicPr>
          <p:nvPr>
            <p:ph sz="half" idx="1"/>
          </p:nvPr>
        </p:nvPicPr>
        <p:blipFill>
          <a:blip r:embed="rId3" cstate="print">
            <a:extLst>
              <a:ext uri="{28A0092B-C50C-407E-A947-70E740481C1C}">
                <a14:useLocalDpi xmlns="" xmlns:a14="http://schemas.microsoft.com/office/drawing/2010/main" val="0"/>
              </a:ext>
            </a:extLst>
          </a:blip>
          <a:stretch>
            <a:fillRect/>
          </a:stretch>
        </p:blipFill>
        <p:spPr>
          <a:xfrm>
            <a:off x="1038497" y="0"/>
            <a:ext cx="4071335" cy="3212976"/>
          </a:xfrm>
        </p:spPr>
      </p:pic>
      <p:sp>
        <p:nvSpPr>
          <p:cNvPr id="2" name="İçerik Yer Tutucusu 1"/>
          <p:cNvSpPr>
            <a:spLocks noGrp="1"/>
          </p:cNvSpPr>
          <p:nvPr>
            <p:ph sz="half" idx="2"/>
          </p:nvPr>
        </p:nvSpPr>
        <p:spPr/>
        <p:txBody>
          <a:bodyPr/>
          <a:lstStyle/>
          <a:p>
            <a:endParaRPr lang="tr-TR" dirty="0"/>
          </a:p>
        </p:txBody>
      </p:sp>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20072" y="0"/>
            <a:ext cx="3901068" cy="3212976"/>
          </a:xfrm>
          <a:prstGeom prst="rect">
            <a:avLst/>
          </a:prstGeom>
        </p:spPr>
      </p:pic>
    </p:spTree>
    <p:extLst>
      <p:ext uri="{BB962C8B-B14F-4D97-AF65-F5344CB8AC3E}">
        <p14:creationId xmlns="" xmlns:p14="http://schemas.microsoft.com/office/powerpoint/2010/main" val="25444200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608" y="404813"/>
            <a:ext cx="7705105" cy="604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60700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38497" y="68426"/>
            <a:ext cx="1476686" cy="584775"/>
          </a:xfrm>
          <a:prstGeom prst="rect">
            <a:avLst/>
          </a:prstGeom>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sz="3200" b="1" dirty="0">
                <a:ln/>
                <a:solidFill>
                  <a:schemeClr val="accent3"/>
                </a:solidFill>
                <a:latin typeface="Calibri" pitchFamily="34" charset="0"/>
                <a:cs typeface="Calibri" pitchFamily="34" charset="0"/>
              </a:rPr>
              <a:t>SİGARA</a:t>
            </a:r>
            <a:endParaRPr lang="tr-TR" sz="3200" b="1" dirty="0">
              <a:ln/>
              <a:solidFill>
                <a:schemeClr val="accent3"/>
              </a:solidFill>
            </a:endParaRPr>
          </a:p>
        </p:txBody>
      </p:sp>
      <p:sp>
        <p:nvSpPr>
          <p:cNvPr id="4" name="Dikdörtgen 3"/>
          <p:cNvSpPr/>
          <p:nvPr/>
        </p:nvSpPr>
        <p:spPr>
          <a:xfrm>
            <a:off x="1038497" y="765327"/>
            <a:ext cx="3851910" cy="5909310"/>
          </a:xfrm>
          <a:prstGeom prst="rect">
            <a:avLst/>
          </a:prstGeom>
        </p:spPr>
        <p:txBody>
          <a:bodyPr wrap="square">
            <a:spAutoFit/>
          </a:bodyPr>
          <a:lstStyle/>
          <a:p>
            <a:pPr algn="just"/>
            <a:r>
              <a:rPr lang="tr-TR" dirty="0">
                <a:latin typeface="Candara" pitchFamily="34" charset="0"/>
              </a:rPr>
              <a:t>Tütün çok kısa süre </a:t>
            </a:r>
            <a:r>
              <a:rPr lang="tr-TR" dirty="0" smtClean="0">
                <a:latin typeface="Candara" pitchFamily="34" charset="0"/>
              </a:rPr>
              <a:t>dikkati arttırabilmektedir.</a:t>
            </a:r>
          </a:p>
          <a:p>
            <a:pPr algn="just"/>
            <a:r>
              <a:rPr lang="tr-TR" dirty="0">
                <a:latin typeface="Candara" pitchFamily="34" charset="0"/>
              </a:rPr>
              <a:t>İ</a:t>
            </a:r>
            <a:r>
              <a:rPr lang="tr-TR" dirty="0" smtClean="0">
                <a:latin typeface="Candara" pitchFamily="34" charset="0"/>
              </a:rPr>
              <a:t>çeriğinde yer alan </a:t>
            </a:r>
            <a:r>
              <a:rPr lang="tr-TR" dirty="0">
                <a:latin typeface="Candara" pitchFamily="34" charset="0"/>
              </a:rPr>
              <a:t>yabancı ve yüksek </a:t>
            </a:r>
            <a:r>
              <a:rPr lang="tr-TR" dirty="0" smtClean="0">
                <a:latin typeface="Candara" pitchFamily="34" charset="0"/>
              </a:rPr>
              <a:t>düzeyde </a:t>
            </a:r>
            <a:r>
              <a:rPr lang="tr-TR" dirty="0" err="1" smtClean="0">
                <a:latin typeface="Candara" pitchFamily="34" charset="0"/>
              </a:rPr>
              <a:t>toksik</a:t>
            </a:r>
            <a:r>
              <a:rPr lang="tr-TR" dirty="0" smtClean="0">
                <a:latin typeface="Candara" pitchFamily="34" charset="0"/>
              </a:rPr>
              <a:t> </a:t>
            </a:r>
            <a:r>
              <a:rPr lang="tr-TR" dirty="0">
                <a:latin typeface="Candara" pitchFamily="34" charset="0"/>
              </a:rPr>
              <a:t>maddeler sayesinde </a:t>
            </a:r>
            <a:r>
              <a:rPr lang="tr-TR" dirty="0" smtClean="0">
                <a:latin typeface="Candara" pitchFamily="34" charset="0"/>
              </a:rPr>
              <a:t>ağız, dil</a:t>
            </a:r>
            <a:r>
              <a:rPr lang="tr-TR" dirty="0">
                <a:latin typeface="Candara" pitchFamily="34" charset="0"/>
              </a:rPr>
              <a:t>, gırtlak, yemek borusu, </a:t>
            </a:r>
            <a:r>
              <a:rPr lang="tr-TR" dirty="0" smtClean="0">
                <a:latin typeface="Candara" pitchFamily="34" charset="0"/>
              </a:rPr>
              <a:t>mide, ince </a:t>
            </a:r>
            <a:r>
              <a:rPr lang="tr-TR" dirty="0">
                <a:latin typeface="Candara" pitchFamily="34" charset="0"/>
              </a:rPr>
              <a:t>ve bağırsak, pankreas, </a:t>
            </a:r>
            <a:r>
              <a:rPr lang="tr-TR" dirty="0" smtClean="0">
                <a:latin typeface="Candara" pitchFamily="34" charset="0"/>
              </a:rPr>
              <a:t>böbrek, idrar </a:t>
            </a:r>
            <a:r>
              <a:rPr lang="tr-TR" dirty="0">
                <a:latin typeface="Candara" pitchFamily="34" charset="0"/>
              </a:rPr>
              <a:t>yolları, akciğer, </a:t>
            </a:r>
            <a:r>
              <a:rPr lang="tr-TR" dirty="0" smtClean="0">
                <a:latin typeface="Candara" pitchFamily="34" charset="0"/>
              </a:rPr>
              <a:t>karaciğer, cilt</a:t>
            </a:r>
            <a:r>
              <a:rPr lang="tr-TR" dirty="0">
                <a:latin typeface="Candara" pitchFamily="34" charset="0"/>
              </a:rPr>
              <a:t>, prostat, yumurtalık, rahim </a:t>
            </a:r>
            <a:r>
              <a:rPr lang="tr-TR" dirty="0" smtClean="0">
                <a:latin typeface="Candara" pitchFamily="34" charset="0"/>
              </a:rPr>
              <a:t>ağzı kanserlerinin </a:t>
            </a:r>
            <a:r>
              <a:rPr lang="tr-TR" dirty="0">
                <a:latin typeface="Candara" pitchFamily="34" charset="0"/>
              </a:rPr>
              <a:t>sıklığını artırır</a:t>
            </a:r>
            <a:r>
              <a:rPr lang="tr-TR" dirty="0" smtClean="0">
                <a:latin typeface="Candara" pitchFamily="34" charset="0"/>
              </a:rPr>
              <a:t>.</a:t>
            </a:r>
          </a:p>
          <a:p>
            <a:pPr algn="just"/>
            <a:r>
              <a:rPr lang="tr-TR" b="1" dirty="0">
                <a:latin typeface="Candara" pitchFamily="34" charset="0"/>
              </a:rPr>
              <a:t>Sigara içenlerde;</a:t>
            </a:r>
          </a:p>
          <a:p>
            <a:pPr algn="just"/>
            <a:r>
              <a:rPr lang="tr-TR" dirty="0">
                <a:latin typeface="Candara" pitchFamily="34" charset="0"/>
              </a:rPr>
              <a:t>Akciğer kanseri olma riski 22 kat, </a:t>
            </a:r>
          </a:p>
          <a:p>
            <a:pPr algn="just"/>
            <a:r>
              <a:rPr lang="tr-TR" dirty="0">
                <a:latin typeface="Candara" pitchFamily="34" charset="0"/>
              </a:rPr>
              <a:t>Gırtlak kanseri olma riski 50 kat,</a:t>
            </a:r>
          </a:p>
          <a:p>
            <a:pPr algn="just"/>
            <a:r>
              <a:rPr lang="tr-TR" dirty="0">
                <a:latin typeface="Candara" pitchFamily="34" charset="0"/>
              </a:rPr>
              <a:t>Felç olma riski 15 kat, </a:t>
            </a:r>
          </a:p>
          <a:p>
            <a:pPr algn="just"/>
            <a:r>
              <a:rPr lang="tr-TR" dirty="0">
                <a:latin typeface="Candara" pitchFamily="34" charset="0"/>
              </a:rPr>
              <a:t>Kalp hastası olma riski 10 kat daha fazladır. </a:t>
            </a:r>
          </a:p>
          <a:p>
            <a:pPr algn="just"/>
            <a:r>
              <a:rPr lang="tr-TR" dirty="0">
                <a:latin typeface="Candara" pitchFamily="34" charset="0"/>
              </a:rPr>
              <a:t>Gebelikte sigara kullanımı; </a:t>
            </a:r>
          </a:p>
          <a:p>
            <a:pPr algn="just"/>
            <a:r>
              <a:rPr lang="tr-TR" dirty="0">
                <a:latin typeface="Candara" pitchFamily="34" charset="0"/>
              </a:rPr>
              <a:t>Erken doğuma </a:t>
            </a:r>
          </a:p>
          <a:p>
            <a:pPr algn="just"/>
            <a:r>
              <a:rPr lang="tr-TR" dirty="0">
                <a:latin typeface="Candara" pitchFamily="34" charset="0"/>
              </a:rPr>
              <a:t>Bebek ölümüne </a:t>
            </a:r>
          </a:p>
          <a:p>
            <a:pPr algn="just"/>
            <a:r>
              <a:rPr lang="tr-TR" dirty="0">
                <a:latin typeface="Candara" pitchFamily="34" charset="0"/>
              </a:rPr>
              <a:t>Düşük doğum ağırlığına</a:t>
            </a:r>
          </a:p>
          <a:p>
            <a:pPr algn="just"/>
            <a:r>
              <a:rPr lang="tr-TR" dirty="0">
                <a:latin typeface="Candara" pitchFamily="34" charset="0"/>
              </a:rPr>
              <a:t> neden olmaktadır.</a:t>
            </a:r>
          </a:p>
          <a:p>
            <a:pPr algn="just"/>
            <a:endParaRPr lang="tr-TR" dirty="0">
              <a:latin typeface="Candara" pitchFamily="34" charset="0"/>
            </a:endParaRPr>
          </a:p>
        </p:txBody>
      </p:sp>
      <p:pic>
        <p:nvPicPr>
          <p:cNvPr id="204802" name="Picture 2" descr="F:\sigara0ucph0.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3014" b="3360"/>
          <a:stretch/>
        </p:blipFill>
        <p:spPr bwMode="auto">
          <a:xfrm>
            <a:off x="5053693" y="68426"/>
            <a:ext cx="4090307" cy="67895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51627483"/>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p:cNvSpPr>
          <p:nvPr>
            <p:ph type="title"/>
          </p:nvPr>
        </p:nvSpPr>
        <p:spPr>
          <a:xfrm>
            <a:off x="323528" y="-98772"/>
            <a:ext cx="8496300" cy="10795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defRPr/>
            </a:pPr>
            <a:r>
              <a:rPr lang="tr-TR" sz="3600" b="1" dirty="0" smtClean="0">
                <a:ln/>
                <a:solidFill>
                  <a:schemeClr val="accent3"/>
                </a:solidFill>
                <a:effectLst/>
                <a:latin typeface="Candara" pitchFamily="34" charset="0"/>
              </a:rPr>
              <a:t>SİGARANIN SAĞLIĞA ETKİLERİ</a:t>
            </a:r>
          </a:p>
        </p:txBody>
      </p:sp>
      <p:sp>
        <p:nvSpPr>
          <p:cNvPr id="19461" name="Rectangle 5"/>
          <p:cNvSpPr>
            <a:spLocks noGrp="1"/>
          </p:cNvSpPr>
          <p:nvPr>
            <p:ph type="body" idx="1"/>
          </p:nvPr>
        </p:nvSpPr>
        <p:spPr>
          <a:xfrm>
            <a:off x="1115616" y="1340768"/>
            <a:ext cx="4370562" cy="4824114"/>
          </a:xfrm>
        </p:spPr>
        <p:txBody>
          <a:bodyPr>
            <a:normAutofit fontScale="92500" lnSpcReduction="20000"/>
          </a:bodyPr>
          <a:lstStyle/>
          <a:p>
            <a:pPr eaLnBrk="1" hangingPunct="1"/>
            <a:r>
              <a:rPr lang="tr-TR" sz="2600" dirty="0" smtClean="0">
                <a:solidFill>
                  <a:schemeClr val="accent6">
                    <a:lumMod val="50000"/>
                  </a:schemeClr>
                </a:solidFill>
                <a:latin typeface="Candara" pitchFamily="34" charset="0"/>
              </a:rPr>
              <a:t>Ses </a:t>
            </a:r>
            <a:r>
              <a:rPr lang="tr-TR" sz="2600" dirty="0" err="1" smtClean="0">
                <a:solidFill>
                  <a:schemeClr val="accent6">
                    <a:lumMod val="50000"/>
                  </a:schemeClr>
                </a:solidFill>
                <a:latin typeface="Candara" pitchFamily="34" charset="0"/>
              </a:rPr>
              <a:t>telleri,cilt</a:t>
            </a:r>
            <a:r>
              <a:rPr lang="tr-TR" sz="2600" dirty="0" smtClean="0">
                <a:solidFill>
                  <a:schemeClr val="accent6">
                    <a:lumMod val="50000"/>
                  </a:schemeClr>
                </a:solidFill>
                <a:latin typeface="Candara" pitchFamily="34" charset="0"/>
              </a:rPr>
              <a:t> ve cilt rengi bozulur.</a:t>
            </a:r>
          </a:p>
          <a:p>
            <a:pPr eaLnBrk="1" hangingPunct="1"/>
            <a:r>
              <a:rPr lang="tr-TR" sz="2600" dirty="0" smtClean="0">
                <a:solidFill>
                  <a:schemeClr val="accent6">
                    <a:lumMod val="50000"/>
                  </a:schemeClr>
                </a:solidFill>
                <a:latin typeface="Candara" pitchFamily="34" charset="0"/>
              </a:rPr>
              <a:t>Tat alma duyusu ve dişler bozulur.</a:t>
            </a:r>
          </a:p>
          <a:p>
            <a:pPr eaLnBrk="1" hangingPunct="1"/>
            <a:r>
              <a:rPr lang="tr-TR" sz="2600" dirty="0" smtClean="0">
                <a:solidFill>
                  <a:schemeClr val="accent6">
                    <a:lumMod val="50000"/>
                  </a:schemeClr>
                </a:solidFill>
                <a:latin typeface="Candara" pitchFamily="34" charset="0"/>
              </a:rPr>
              <a:t>Gözlerde katarakta ve körlüğe neden olabilir.</a:t>
            </a:r>
          </a:p>
          <a:p>
            <a:pPr eaLnBrk="1" hangingPunct="1"/>
            <a:r>
              <a:rPr lang="tr-TR" sz="2600" dirty="0" smtClean="0">
                <a:solidFill>
                  <a:schemeClr val="accent6">
                    <a:lumMod val="50000"/>
                  </a:schemeClr>
                </a:solidFill>
                <a:latin typeface="Candara" pitchFamily="34" charset="0"/>
              </a:rPr>
              <a:t>Omurgada bozuklukları ve kemik erimesi artar.</a:t>
            </a:r>
          </a:p>
          <a:p>
            <a:pPr eaLnBrk="1" hangingPunct="1"/>
            <a:r>
              <a:rPr lang="tr-TR" sz="2600" dirty="0" smtClean="0">
                <a:solidFill>
                  <a:schemeClr val="accent6">
                    <a:lumMod val="50000"/>
                  </a:schemeClr>
                </a:solidFill>
                <a:latin typeface="Candara" pitchFamily="34" charset="0"/>
              </a:rPr>
              <a:t>Mide ve yemek borusunda kanama, ülser ortaya çıkar.</a:t>
            </a:r>
          </a:p>
          <a:p>
            <a:pPr eaLnBrk="1" hangingPunct="1"/>
            <a:r>
              <a:rPr lang="tr-TR" sz="2600" dirty="0" smtClean="0">
                <a:solidFill>
                  <a:schemeClr val="accent6">
                    <a:lumMod val="50000"/>
                  </a:schemeClr>
                </a:solidFill>
                <a:latin typeface="Candara" pitchFamily="34" charset="0"/>
              </a:rPr>
              <a:t>Şeker hastalığına neden olur.</a:t>
            </a:r>
          </a:p>
          <a:p>
            <a:pPr eaLnBrk="1" hangingPunct="1"/>
            <a:r>
              <a:rPr lang="tr-TR" sz="2600" dirty="0" smtClean="0">
                <a:solidFill>
                  <a:schemeClr val="accent6">
                    <a:lumMod val="50000"/>
                  </a:schemeClr>
                </a:solidFill>
                <a:latin typeface="Candara" pitchFamily="34" charset="0"/>
              </a:rPr>
              <a:t>Sigara vücudun bağışıklık sistemini baskılar</a:t>
            </a:r>
          </a:p>
          <a:p>
            <a:pPr eaLnBrk="1" hangingPunct="1"/>
            <a:endParaRPr lang="tr-TR" dirty="0" smtClean="0">
              <a:solidFill>
                <a:schemeClr val="accent6">
                  <a:lumMod val="50000"/>
                </a:schemeClr>
              </a:solidFill>
              <a:latin typeface="Candara" pitchFamily="34" charset="0"/>
            </a:endParaRPr>
          </a:p>
        </p:txBody>
      </p:sp>
      <p:pic>
        <p:nvPicPr>
          <p:cNvPr id="1026" name="Picture 2" descr="D:\REHBERLİK 2014-2015\REHBERLİK PANOSU\zararlı alışkanlıklar pdf\SİGARA\sigara 6.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15801"/>
          <a:stretch/>
        </p:blipFill>
        <p:spPr bwMode="auto">
          <a:xfrm>
            <a:off x="5145265" y="980728"/>
            <a:ext cx="3998735" cy="576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535636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9" name="Picture 3" descr="F:\sigarayi-marulla-birakin-21843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38497" y="0"/>
            <a:ext cx="8170818"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5666020" y="1051078"/>
            <a:ext cx="3477979" cy="513986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lnSpc>
                <a:spcPct val="150000"/>
              </a:lnSpc>
              <a:buFont typeface="Arial" pitchFamily="34" charset="0"/>
              <a:buChar char="•"/>
            </a:pPr>
            <a:r>
              <a:rPr lang="tr-TR" sz="1600" b="1" dirty="0" smtClean="0">
                <a:latin typeface="Candara" pitchFamily="34" charset="0"/>
              </a:rPr>
              <a:t>Yapılan çalışmalarda, ergenlerde alkol ve madde kullanımının ergenlik döneminden itibaren genellikle düzenli bir seyir izlediği değerlendirilmektedir. </a:t>
            </a:r>
          </a:p>
          <a:p>
            <a:pPr marL="285750" indent="-285750" algn="just">
              <a:lnSpc>
                <a:spcPct val="150000"/>
              </a:lnSpc>
              <a:buFont typeface="Arial" pitchFamily="34" charset="0"/>
              <a:buChar char="•"/>
            </a:pPr>
            <a:r>
              <a:rPr lang="tr-TR" sz="1600" b="1" dirty="0" smtClean="0">
                <a:latin typeface="Candara" pitchFamily="34" charset="0"/>
              </a:rPr>
              <a:t>Bu </a:t>
            </a:r>
            <a:r>
              <a:rPr lang="tr-TR" sz="1600" b="1" dirty="0">
                <a:latin typeface="Candara" pitchFamily="34" charset="0"/>
              </a:rPr>
              <a:t>bulgulara göre ergenler önce alkol ve sigara gibi yasal maddeleri denemekte, alkolde bira ve şarabı, rakı ve viski gibi daha sert içkiler izlemekte, alkol kullanımını ise esrar ve daha sonra diğer yasadışı maddelerin kullanımı izlemektedir.</a:t>
            </a:r>
          </a:p>
          <a:p>
            <a:pPr algn="just"/>
            <a:endParaRPr lang="tr-TR" sz="1600" b="1" dirty="0">
              <a:latin typeface="Candara" pitchFamily="34" charset="0"/>
            </a:endParaRPr>
          </a:p>
        </p:txBody>
      </p:sp>
      <p:sp>
        <p:nvSpPr>
          <p:cNvPr id="7" name="Dikdörtgen 6"/>
          <p:cNvSpPr/>
          <p:nvPr/>
        </p:nvSpPr>
        <p:spPr>
          <a:xfrm>
            <a:off x="1071155" y="173979"/>
            <a:ext cx="8105502" cy="584775"/>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r>
              <a:rPr lang="tr-TR" sz="3200" b="1" dirty="0" smtClean="0">
                <a:ln/>
                <a:solidFill>
                  <a:schemeClr val="accent3"/>
                </a:solidFill>
                <a:latin typeface="Candara" pitchFamily="34" charset="0"/>
              </a:rPr>
              <a:t>MADDE KULLANIMI VE BAĞIMLILIK SÜRECİ</a:t>
            </a:r>
            <a:endParaRPr lang="tr-TR" sz="3200" b="1" dirty="0">
              <a:ln/>
              <a:solidFill>
                <a:schemeClr val="accent3"/>
              </a:solidFill>
              <a:latin typeface="Candara" pitchFamily="34" charset="0"/>
            </a:endParaRPr>
          </a:p>
        </p:txBody>
      </p:sp>
      <p:sp>
        <p:nvSpPr>
          <p:cNvPr id="3" name="Metin kutusu 2"/>
          <p:cNvSpPr txBox="1"/>
          <p:nvPr/>
        </p:nvSpPr>
        <p:spPr>
          <a:xfrm>
            <a:off x="956858" y="1126671"/>
            <a:ext cx="3264082" cy="4486100"/>
          </a:xfrm>
          <a:prstGeom prst="rect">
            <a:avLst/>
          </a:prstGeom>
          <a:noFill/>
        </p:spPr>
        <p:txBody>
          <a:bodyPr wrap="square" rtlCol="0">
            <a:spAutoFit/>
          </a:bodyPr>
          <a:lstStyle/>
          <a:p>
            <a:pPr marL="285750" indent="-285750" algn="just">
              <a:lnSpc>
                <a:spcPct val="150000"/>
              </a:lnSpc>
              <a:buFont typeface="Arial" pitchFamily="34" charset="0"/>
              <a:buChar char="•"/>
            </a:pPr>
            <a:r>
              <a:rPr lang="tr-TR" sz="1600" b="1" dirty="0">
                <a:latin typeface="Candara" pitchFamily="34" charset="0"/>
              </a:rPr>
              <a:t>Ergenlik dönemi, gençlerin riskli davranışları </a:t>
            </a:r>
            <a:r>
              <a:rPr lang="tr-TR" sz="1600" b="1" dirty="0" smtClean="0">
                <a:latin typeface="Candara" pitchFamily="34" charset="0"/>
              </a:rPr>
              <a:t>denemeye ve </a:t>
            </a:r>
            <a:r>
              <a:rPr lang="tr-TR" sz="1600" b="1" dirty="0">
                <a:latin typeface="Candara" pitchFamily="34" charset="0"/>
              </a:rPr>
              <a:t>bunların olumsuz sonuçlarına maruz kalmaya </a:t>
            </a:r>
            <a:r>
              <a:rPr lang="tr-TR" sz="1600" b="1" dirty="0" smtClean="0">
                <a:latin typeface="Candara" pitchFamily="34" charset="0"/>
              </a:rPr>
              <a:t>çok daha </a:t>
            </a:r>
            <a:r>
              <a:rPr lang="tr-TR" sz="1600" b="1" dirty="0">
                <a:latin typeface="Candara" pitchFamily="34" charset="0"/>
              </a:rPr>
              <a:t>fazla açık oldukları bir dönemdir</a:t>
            </a:r>
            <a:r>
              <a:rPr lang="tr-TR" sz="1600" b="1" dirty="0" smtClean="0">
                <a:latin typeface="Candara" pitchFamily="34" charset="0"/>
              </a:rPr>
              <a:t>.</a:t>
            </a:r>
          </a:p>
          <a:p>
            <a:pPr marL="285750" indent="-285750" algn="just">
              <a:lnSpc>
                <a:spcPct val="150000"/>
              </a:lnSpc>
              <a:buFont typeface="Arial" pitchFamily="34" charset="0"/>
              <a:buChar char="•"/>
            </a:pPr>
            <a:r>
              <a:rPr lang="tr-TR" sz="1600" b="1" dirty="0" smtClean="0">
                <a:latin typeface="Candara" pitchFamily="34" charset="0"/>
              </a:rPr>
              <a:t>Sigara içmeyi büyümenin </a:t>
            </a:r>
            <a:r>
              <a:rPr lang="tr-TR" sz="1600" b="1" dirty="0">
                <a:latin typeface="Candara" pitchFamily="34" charset="0"/>
              </a:rPr>
              <a:t>göstergesi olarak gören ergenin </a:t>
            </a:r>
            <a:r>
              <a:rPr lang="tr-TR" sz="1600" b="1" dirty="0" smtClean="0">
                <a:latin typeface="Candara" pitchFamily="34" charset="0"/>
              </a:rPr>
              <a:t>kendisini kanıtlamak </a:t>
            </a:r>
            <a:r>
              <a:rPr lang="tr-TR" sz="1600" b="1" dirty="0">
                <a:latin typeface="Candara" pitchFamily="34" charset="0"/>
              </a:rPr>
              <a:t>için ilk yapacağı davranış </a:t>
            </a:r>
            <a:r>
              <a:rPr lang="tr-TR" sz="1600" b="1" dirty="0" smtClean="0">
                <a:latin typeface="Candara" pitchFamily="34" charset="0"/>
              </a:rPr>
              <a:t>sigara içmek </a:t>
            </a:r>
            <a:r>
              <a:rPr lang="tr-TR" sz="1600" b="1" dirty="0">
                <a:latin typeface="Candara" pitchFamily="34" charset="0"/>
              </a:rPr>
              <a:t>olacaktır</a:t>
            </a:r>
            <a:r>
              <a:rPr lang="tr-TR" sz="1600" b="1" dirty="0" smtClean="0">
                <a:latin typeface="Candara" pitchFamily="34" charset="0"/>
              </a:rPr>
              <a:t>.</a:t>
            </a:r>
          </a:p>
          <a:p>
            <a:pPr marL="285750" indent="-285750">
              <a:lnSpc>
                <a:spcPct val="150000"/>
              </a:lnSpc>
              <a:buFont typeface="Arial" pitchFamily="34" charset="0"/>
              <a:buChar char="•"/>
            </a:pPr>
            <a:r>
              <a:rPr lang="tr-TR" sz="1600" b="1" dirty="0" smtClean="0">
                <a:latin typeface="Candara" pitchFamily="34" charset="0"/>
              </a:rPr>
              <a:t>Yasaklar ergenler </a:t>
            </a:r>
            <a:r>
              <a:rPr lang="tr-TR" sz="1600" b="1" dirty="0">
                <a:latin typeface="Candara" pitchFamily="34" charset="0"/>
              </a:rPr>
              <a:t>için hep çekici olmuştur.</a:t>
            </a:r>
          </a:p>
        </p:txBody>
      </p:sp>
    </p:spTree>
    <p:extLst>
      <p:ext uri="{BB962C8B-B14F-4D97-AF65-F5344CB8AC3E}">
        <p14:creationId xmlns="" xmlns:p14="http://schemas.microsoft.com/office/powerpoint/2010/main" val="95288482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p:cNvSpPr>
          <p:nvPr>
            <p:ph type="title"/>
          </p:nvPr>
        </p:nvSpPr>
        <p:spPr>
          <a:xfrm>
            <a:off x="468313" y="116632"/>
            <a:ext cx="7467600" cy="1012825"/>
          </a:xfrm>
          <a:noFill/>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r>
              <a:rPr lang="tr-TR" sz="3600" b="1" dirty="0" smtClean="0">
                <a:ln/>
                <a:solidFill>
                  <a:schemeClr val="accent3"/>
                </a:solidFill>
                <a:effectLst/>
                <a:latin typeface="Candara" pitchFamily="34" charset="0"/>
              </a:rPr>
              <a:t>SİGARAYI BIRAKMAK İÇİN</a:t>
            </a:r>
            <a:br>
              <a:rPr lang="tr-TR" sz="3600" b="1" dirty="0" smtClean="0">
                <a:ln/>
                <a:solidFill>
                  <a:schemeClr val="accent3"/>
                </a:solidFill>
                <a:effectLst/>
                <a:latin typeface="Candara" pitchFamily="34" charset="0"/>
              </a:rPr>
            </a:br>
            <a:r>
              <a:rPr lang="tr-TR" sz="3600" b="1" dirty="0" smtClean="0">
                <a:ln/>
                <a:solidFill>
                  <a:schemeClr val="accent3"/>
                </a:solidFill>
                <a:effectLst/>
                <a:latin typeface="Candara" pitchFamily="34" charset="0"/>
              </a:rPr>
              <a:t>ÖNERİLER</a:t>
            </a:r>
          </a:p>
        </p:txBody>
      </p:sp>
      <p:sp>
        <p:nvSpPr>
          <p:cNvPr id="24581" name="Rectangle 5"/>
          <p:cNvSpPr>
            <a:spLocks noGrp="1"/>
          </p:cNvSpPr>
          <p:nvPr>
            <p:ph type="body" idx="1"/>
          </p:nvPr>
        </p:nvSpPr>
        <p:spPr>
          <a:xfrm>
            <a:off x="818008" y="1773238"/>
            <a:ext cx="8218488" cy="4608512"/>
          </a:xfrm>
        </p:spPr>
        <p:txBody>
          <a:bodyPr/>
          <a:lstStyle/>
          <a:p>
            <a:pPr algn="just" eaLnBrk="1" hangingPunct="1"/>
            <a:r>
              <a:rPr lang="tr-TR" sz="2800" dirty="0" smtClean="0">
                <a:solidFill>
                  <a:schemeClr val="accent6">
                    <a:lumMod val="50000"/>
                  </a:schemeClr>
                </a:solidFill>
                <a:latin typeface="Candara" pitchFamily="34" charset="0"/>
                <a:cs typeface="Times New Roman" pitchFamily="18" charset="0"/>
              </a:rPr>
              <a:t>Kesin karar vererek herhangi bir gün </a:t>
            </a:r>
          </a:p>
          <a:p>
            <a:pPr algn="just" eaLnBrk="1" hangingPunct="1">
              <a:buFont typeface="Wingdings" pitchFamily="2" charset="2"/>
              <a:buNone/>
            </a:pPr>
            <a:r>
              <a:rPr lang="tr-TR" sz="2800" dirty="0" smtClean="0">
                <a:solidFill>
                  <a:schemeClr val="accent6">
                    <a:lumMod val="50000"/>
                  </a:schemeClr>
                </a:solidFill>
                <a:latin typeface="Candara" pitchFamily="34" charset="0"/>
                <a:cs typeface="Times New Roman" pitchFamily="18" charset="0"/>
              </a:rPr>
              <a:t>	seçilerek b</a:t>
            </a:r>
            <a:r>
              <a:rPr lang="tr-TR" sz="2800" dirty="0" smtClean="0">
                <a:solidFill>
                  <a:schemeClr val="accent6">
                    <a:lumMod val="50000"/>
                  </a:schemeClr>
                </a:solidFill>
                <a:latin typeface="Candara" pitchFamily="34" charset="0"/>
              </a:rPr>
              <a:t>ı</a:t>
            </a:r>
            <a:r>
              <a:rPr lang="tr-TR" sz="2800" dirty="0" smtClean="0">
                <a:solidFill>
                  <a:schemeClr val="accent6">
                    <a:lumMod val="50000"/>
                  </a:schemeClr>
                </a:solidFill>
                <a:latin typeface="Candara" pitchFamily="34" charset="0"/>
                <a:cs typeface="Times New Roman" pitchFamily="18" charset="0"/>
              </a:rPr>
              <a:t>rak</a:t>
            </a:r>
            <a:r>
              <a:rPr lang="tr-TR" sz="2800" dirty="0" smtClean="0">
                <a:solidFill>
                  <a:schemeClr val="accent6">
                    <a:lumMod val="50000"/>
                  </a:schemeClr>
                </a:solidFill>
                <a:latin typeface="Candara" pitchFamily="34" charset="0"/>
              </a:rPr>
              <a:t>ı</a:t>
            </a:r>
            <a:r>
              <a:rPr lang="tr-TR" sz="2800" dirty="0" smtClean="0">
                <a:solidFill>
                  <a:schemeClr val="accent6">
                    <a:lumMod val="50000"/>
                  </a:schemeClr>
                </a:solidFill>
                <a:latin typeface="Candara" pitchFamily="34" charset="0"/>
                <a:cs typeface="Times New Roman" pitchFamily="18" charset="0"/>
              </a:rPr>
              <a:t>l</a:t>
            </a:r>
            <a:r>
              <a:rPr lang="tr-TR" sz="2800" dirty="0" smtClean="0">
                <a:solidFill>
                  <a:schemeClr val="accent6">
                    <a:lumMod val="50000"/>
                  </a:schemeClr>
                </a:solidFill>
                <a:latin typeface="Candara" pitchFamily="34" charset="0"/>
              </a:rPr>
              <a:t>ı</a:t>
            </a:r>
            <a:r>
              <a:rPr lang="tr-TR" sz="2800" dirty="0" smtClean="0">
                <a:solidFill>
                  <a:schemeClr val="accent6">
                    <a:lumMod val="50000"/>
                  </a:schemeClr>
                </a:solidFill>
                <a:latin typeface="Candara" pitchFamily="34" charset="0"/>
                <a:cs typeface="Times New Roman" pitchFamily="18" charset="0"/>
              </a:rPr>
              <a:t>r.</a:t>
            </a:r>
          </a:p>
          <a:p>
            <a:pPr algn="just" eaLnBrk="1" hangingPunct="1"/>
            <a:r>
              <a:rPr lang="tr-TR" sz="2800" dirty="0" smtClean="0">
                <a:solidFill>
                  <a:schemeClr val="accent6">
                    <a:lumMod val="50000"/>
                  </a:schemeClr>
                </a:solidFill>
                <a:latin typeface="Candara" pitchFamily="34" charset="0"/>
                <a:cs typeface="Times New Roman" pitchFamily="18" charset="0"/>
              </a:rPr>
              <a:t>Sigara içen arkada</a:t>
            </a:r>
            <a:r>
              <a:rPr lang="tr-TR" sz="2800" dirty="0" smtClean="0">
                <a:solidFill>
                  <a:schemeClr val="accent6">
                    <a:lumMod val="50000"/>
                  </a:schemeClr>
                </a:solidFill>
                <a:latin typeface="Candara" pitchFamily="34" charset="0"/>
              </a:rPr>
              <a:t>ş</a:t>
            </a:r>
            <a:r>
              <a:rPr lang="tr-TR" sz="2800" dirty="0" smtClean="0">
                <a:solidFill>
                  <a:schemeClr val="accent6">
                    <a:lumMod val="50000"/>
                  </a:schemeClr>
                </a:solidFill>
                <a:latin typeface="Candara" pitchFamily="34" charset="0"/>
                <a:cs typeface="Times New Roman" pitchFamily="18" charset="0"/>
              </a:rPr>
              <a:t> ve çevreden uzakla</a:t>
            </a:r>
            <a:r>
              <a:rPr lang="tr-TR" sz="2800" dirty="0" smtClean="0">
                <a:solidFill>
                  <a:schemeClr val="accent6">
                    <a:lumMod val="50000"/>
                  </a:schemeClr>
                </a:solidFill>
                <a:latin typeface="Candara" pitchFamily="34" charset="0"/>
              </a:rPr>
              <a:t>şı</a:t>
            </a:r>
            <a:r>
              <a:rPr lang="tr-TR" sz="2800" dirty="0" smtClean="0">
                <a:solidFill>
                  <a:schemeClr val="accent6">
                    <a:lumMod val="50000"/>
                  </a:schemeClr>
                </a:solidFill>
                <a:latin typeface="Candara" pitchFamily="34" charset="0"/>
                <a:cs typeface="Times New Roman" pitchFamily="18" charset="0"/>
              </a:rPr>
              <a:t>n.</a:t>
            </a:r>
          </a:p>
          <a:p>
            <a:pPr algn="just" eaLnBrk="1" hangingPunct="1"/>
            <a:r>
              <a:rPr lang="tr-TR" sz="2800" dirty="0" smtClean="0">
                <a:solidFill>
                  <a:schemeClr val="accent6">
                    <a:lumMod val="50000"/>
                  </a:schemeClr>
                </a:solidFill>
                <a:latin typeface="Candara" pitchFamily="34" charset="0"/>
                <a:cs typeface="Times New Roman" pitchFamily="18" charset="0"/>
              </a:rPr>
              <a:t>Sigara içme iste</a:t>
            </a:r>
            <a:r>
              <a:rPr lang="tr-TR" sz="2800" dirty="0" smtClean="0">
                <a:solidFill>
                  <a:schemeClr val="accent6">
                    <a:lumMod val="50000"/>
                  </a:schemeClr>
                </a:solidFill>
                <a:latin typeface="Candara" pitchFamily="34" charset="0"/>
              </a:rPr>
              <a:t>ğ</a:t>
            </a:r>
            <a:r>
              <a:rPr lang="tr-TR" sz="2800" dirty="0" smtClean="0">
                <a:solidFill>
                  <a:schemeClr val="accent6">
                    <a:lumMod val="50000"/>
                  </a:schemeClr>
                </a:solidFill>
                <a:latin typeface="Candara" pitchFamily="34" charset="0"/>
                <a:cs typeface="Times New Roman" pitchFamily="18" charset="0"/>
              </a:rPr>
              <a:t>i uyand</a:t>
            </a:r>
            <a:r>
              <a:rPr lang="tr-TR" sz="2800" dirty="0" smtClean="0">
                <a:solidFill>
                  <a:schemeClr val="accent6">
                    <a:lumMod val="50000"/>
                  </a:schemeClr>
                </a:solidFill>
                <a:latin typeface="Candara" pitchFamily="34" charset="0"/>
              </a:rPr>
              <a:t>ı</a:t>
            </a:r>
            <a:r>
              <a:rPr lang="tr-TR" sz="2800" dirty="0" smtClean="0">
                <a:solidFill>
                  <a:schemeClr val="accent6">
                    <a:lumMod val="50000"/>
                  </a:schemeClr>
                </a:solidFill>
                <a:latin typeface="Candara" pitchFamily="34" charset="0"/>
                <a:cs typeface="Times New Roman" pitchFamily="18" charset="0"/>
              </a:rPr>
              <a:t>ran yiyecek </a:t>
            </a:r>
          </a:p>
          <a:p>
            <a:pPr algn="just" eaLnBrk="1" hangingPunct="1">
              <a:buFont typeface="Wingdings" pitchFamily="2" charset="2"/>
              <a:buNone/>
            </a:pPr>
            <a:r>
              <a:rPr lang="tr-TR" sz="2800" dirty="0" smtClean="0">
                <a:solidFill>
                  <a:schemeClr val="accent6">
                    <a:lumMod val="50000"/>
                  </a:schemeClr>
                </a:solidFill>
                <a:latin typeface="Candara" pitchFamily="34" charset="0"/>
                <a:cs typeface="Times New Roman" pitchFamily="18" charset="0"/>
              </a:rPr>
              <a:t>	ve içeceklerden uzak durun.</a:t>
            </a:r>
          </a:p>
          <a:p>
            <a:pPr eaLnBrk="1" hangingPunct="1"/>
            <a:r>
              <a:rPr lang="tr-TR" sz="2800" dirty="0" smtClean="0">
                <a:solidFill>
                  <a:schemeClr val="accent6">
                    <a:lumMod val="50000"/>
                  </a:schemeClr>
                </a:solidFill>
                <a:latin typeface="Candara" pitchFamily="34" charset="0"/>
                <a:cs typeface="Times New Roman" pitchFamily="18" charset="0"/>
              </a:rPr>
              <a:t>Yan</a:t>
            </a:r>
            <a:r>
              <a:rPr lang="tr-TR" sz="2800" dirty="0" smtClean="0">
                <a:solidFill>
                  <a:schemeClr val="accent6">
                    <a:lumMod val="50000"/>
                  </a:schemeClr>
                </a:solidFill>
                <a:latin typeface="Candara" pitchFamily="34" charset="0"/>
              </a:rPr>
              <a:t>ı</a:t>
            </a:r>
            <a:r>
              <a:rPr lang="tr-TR" sz="2800" dirty="0" smtClean="0">
                <a:solidFill>
                  <a:schemeClr val="accent6">
                    <a:lumMod val="50000"/>
                  </a:schemeClr>
                </a:solidFill>
                <a:latin typeface="Candara" pitchFamily="34" charset="0"/>
                <a:cs typeface="Times New Roman" pitchFamily="18" charset="0"/>
              </a:rPr>
              <a:t>n</a:t>
            </a:r>
            <a:r>
              <a:rPr lang="tr-TR" sz="2800" dirty="0" smtClean="0">
                <a:solidFill>
                  <a:schemeClr val="accent6">
                    <a:lumMod val="50000"/>
                  </a:schemeClr>
                </a:solidFill>
                <a:latin typeface="Candara" pitchFamily="34" charset="0"/>
              </a:rPr>
              <a:t>ı</a:t>
            </a:r>
            <a:r>
              <a:rPr lang="tr-TR" sz="2800" dirty="0" smtClean="0">
                <a:solidFill>
                  <a:schemeClr val="accent6">
                    <a:lumMod val="50000"/>
                  </a:schemeClr>
                </a:solidFill>
                <a:latin typeface="Candara" pitchFamily="34" charset="0"/>
                <a:cs typeface="Times New Roman" pitchFamily="18" charset="0"/>
              </a:rPr>
              <a:t>zda sigaray</a:t>
            </a:r>
            <a:r>
              <a:rPr lang="tr-TR" sz="2800" dirty="0" smtClean="0">
                <a:solidFill>
                  <a:schemeClr val="accent6">
                    <a:lumMod val="50000"/>
                  </a:schemeClr>
                </a:solidFill>
                <a:latin typeface="Candara" pitchFamily="34" charset="0"/>
              </a:rPr>
              <a:t>ı</a:t>
            </a:r>
            <a:r>
              <a:rPr lang="tr-TR" sz="2800" dirty="0" smtClean="0">
                <a:solidFill>
                  <a:schemeClr val="accent6">
                    <a:lumMod val="50000"/>
                  </a:schemeClr>
                </a:solidFill>
                <a:latin typeface="Candara" pitchFamily="34" charset="0"/>
                <a:cs typeface="Times New Roman" pitchFamily="18" charset="0"/>
              </a:rPr>
              <a:t> hat</a:t>
            </a:r>
            <a:r>
              <a:rPr lang="tr-TR" sz="2800" dirty="0" smtClean="0">
                <a:solidFill>
                  <a:schemeClr val="accent6">
                    <a:lumMod val="50000"/>
                  </a:schemeClr>
                </a:solidFill>
                <a:latin typeface="Candara" pitchFamily="34" charset="0"/>
              </a:rPr>
              <a:t>ı</a:t>
            </a:r>
            <a:r>
              <a:rPr lang="tr-TR" sz="2800" dirty="0" smtClean="0">
                <a:solidFill>
                  <a:schemeClr val="accent6">
                    <a:lumMod val="50000"/>
                  </a:schemeClr>
                </a:solidFill>
                <a:latin typeface="Candara" pitchFamily="34" charset="0"/>
                <a:cs typeface="Times New Roman" pitchFamily="18" charset="0"/>
              </a:rPr>
              <a:t>rlatacak e</a:t>
            </a:r>
            <a:r>
              <a:rPr lang="tr-TR" sz="2800" dirty="0" smtClean="0">
                <a:solidFill>
                  <a:schemeClr val="accent6">
                    <a:lumMod val="50000"/>
                  </a:schemeClr>
                </a:solidFill>
                <a:latin typeface="Candara" pitchFamily="34" charset="0"/>
              </a:rPr>
              <a:t>ş</a:t>
            </a:r>
            <a:r>
              <a:rPr lang="tr-TR" sz="2800" dirty="0" smtClean="0">
                <a:solidFill>
                  <a:schemeClr val="accent6">
                    <a:lumMod val="50000"/>
                  </a:schemeClr>
                </a:solidFill>
                <a:latin typeface="Candara" pitchFamily="34" charset="0"/>
                <a:cs typeface="Times New Roman" pitchFamily="18" charset="0"/>
              </a:rPr>
              <a:t>ya ta</a:t>
            </a:r>
            <a:r>
              <a:rPr lang="tr-TR" sz="2800" dirty="0" smtClean="0">
                <a:solidFill>
                  <a:schemeClr val="accent6">
                    <a:lumMod val="50000"/>
                  </a:schemeClr>
                </a:solidFill>
                <a:latin typeface="Candara" pitchFamily="34" charset="0"/>
              </a:rPr>
              <a:t>şı</a:t>
            </a:r>
            <a:r>
              <a:rPr lang="tr-TR" sz="2800" dirty="0" smtClean="0">
                <a:solidFill>
                  <a:schemeClr val="accent6">
                    <a:lumMod val="50000"/>
                  </a:schemeClr>
                </a:solidFill>
                <a:latin typeface="Candara" pitchFamily="34" charset="0"/>
                <a:cs typeface="Times New Roman" pitchFamily="18" charset="0"/>
              </a:rPr>
              <a:t>may</a:t>
            </a:r>
            <a:r>
              <a:rPr lang="tr-TR" sz="2800" dirty="0" smtClean="0">
                <a:solidFill>
                  <a:schemeClr val="accent6">
                    <a:lumMod val="50000"/>
                  </a:schemeClr>
                </a:solidFill>
                <a:latin typeface="Candara" pitchFamily="34" charset="0"/>
              </a:rPr>
              <a:t>ı</a:t>
            </a:r>
            <a:r>
              <a:rPr lang="tr-TR" sz="2800" dirty="0" smtClean="0">
                <a:solidFill>
                  <a:schemeClr val="accent6">
                    <a:lumMod val="50000"/>
                  </a:schemeClr>
                </a:solidFill>
                <a:latin typeface="Candara" pitchFamily="34" charset="0"/>
                <a:cs typeface="Times New Roman" pitchFamily="18" charset="0"/>
              </a:rPr>
              <a:t>n.</a:t>
            </a:r>
          </a:p>
          <a:p>
            <a:pPr eaLnBrk="1" hangingPunct="1"/>
            <a:r>
              <a:rPr lang="tr-TR" sz="2800" dirty="0" smtClean="0">
                <a:solidFill>
                  <a:schemeClr val="accent6">
                    <a:lumMod val="50000"/>
                  </a:schemeClr>
                </a:solidFill>
                <a:latin typeface="Candara" pitchFamily="34" charset="0"/>
                <a:cs typeface="Times New Roman" pitchFamily="18" charset="0"/>
              </a:rPr>
              <a:t>Sizi strese sokacak konu </a:t>
            </a:r>
          </a:p>
          <a:p>
            <a:pPr eaLnBrk="1" hangingPunct="1">
              <a:buFont typeface="Wingdings" pitchFamily="2" charset="2"/>
              <a:buNone/>
            </a:pPr>
            <a:r>
              <a:rPr lang="tr-TR" sz="2800" dirty="0" smtClean="0">
                <a:solidFill>
                  <a:schemeClr val="accent6">
                    <a:lumMod val="50000"/>
                  </a:schemeClr>
                </a:solidFill>
                <a:latin typeface="Candara" pitchFamily="34" charset="0"/>
                <a:cs typeface="Times New Roman" pitchFamily="18" charset="0"/>
              </a:rPr>
              <a:t>	ve tart</a:t>
            </a:r>
            <a:r>
              <a:rPr lang="tr-TR" sz="2800" dirty="0" smtClean="0">
                <a:solidFill>
                  <a:schemeClr val="accent6">
                    <a:lumMod val="50000"/>
                  </a:schemeClr>
                </a:solidFill>
                <a:latin typeface="Candara" pitchFamily="34" charset="0"/>
              </a:rPr>
              <a:t>ış</a:t>
            </a:r>
            <a:r>
              <a:rPr lang="tr-TR" sz="2800" dirty="0" smtClean="0">
                <a:solidFill>
                  <a:schemeClr val="accent6">
                    <a:lumMod val="50000"/>
                  </a:schemeClr>
                </a:solidFill>
                <a:latin typeface="Candara" pitchFamily="34" charset="0"/>
                <a:cs typeface="Times New Roman" pitchFamily="18" charset="0"/>
              </a:rPr>
              <a:t>malardan uzak durun.</a:t>
            </a:r>
          </a:p>
          <a:p>
            <a:pPr eaLnBrk="1" hangingPunct="1"/>
            <a:endParaRPr lang="tr-TR" sz="2800" b="1" dirty="0" smtClean="0">
              <a:solidFill>
                <a:schemeClr val="accent6">
                  <a:lumMod val="50000"/>
                </a:schemeClr>
              </a:solidFill>
              <a:latin typeface="Candara" pitchFamily="34" charset="0"/>
            </a:endParaRPr>
          </a:p>
        </p:txBody>
      </p:sp>
      <p:pic>
        <p:nvPicPr>
          <p:cNvPr id="24582" name="Picture 6" descr="478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37164" y="620713"/>
            <a:ext cx="1511300" cy="151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059667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69521" y="0"/>
            <a:ext cx="2996294" cy="104291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4864" indent="0" eaLnBrk="1" fontAlgn="auto" hangingPunct="1">
              <a:spcAft>
                <a:spcPts val="0"/>
              </a:spcAft>
              <a:defRPr/>
            </a:pPr>
            <a:r>
              <a:rPr 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ALKOL</a:t>
            </a:r>
            <a:endParaRPr lang="tr-T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endParaRPr>
          </a:p>
        </p:txBody>
      </p:sp>
      <p:sp>
        <p:nvSpPr>
          <p:cNvPr id="22531" name="2 İçerik Yer Tutucusu"/>
          <p:cNvSpPr>
            <a:spLocks noGrp="1"/>
          </p:cNvSpPr>
          <p:nvPr>
            <p:ph idx="1"/>
          </p:nvPr>
        </p:nvSpPr>
        <p:spPr>
          <a:xfrm>
            <a:off x="1304979" y="884464"/>
            <a:ext cx="7498080" cy="4800600"/>
          </a:xfrm>
        </p:spPr>
        <p:txBody>
          <a:bodyPr/>
          <a:lstStyle/>
          <a:p>
            <a:pPr algn="just" eaLnBrk="1" hangingPunct="1">
              <a:buFont typeface="Wingdings 2" pitchFamily="18" charset="2"/>
              <a:buNone/>
            </a:pPr>
            <a:r>
              <a:rPr lang="tr-TR" sz="2800" dirty="0" smtClean="0">
                <a:latin typeface="Candara" pitchFamily="34" charset="0"/>
                <a:cs typeface="Tahoma" pitchFamily="34" charset="0"/>
              </a:rPr>
              <a:t>		Bireyin beden ve ruh sağlığını, aile içi ilişkilerini, sosyal durumunu ve iş uyumunu bozacak  derecede  sık  ve  fazla  alkol  alması,  aynı  etkiyi  elde  edebilmek  için gittikçe artan miktarlarda alkol alması ve alkol alma isteğini durduramamasıdır.</a:t>
            </a:r>
          </a:p>
          <a:p>
            <a:pPr eaLnBrk="1" hangingPunct="1"/>
            <a:endParaRPr lang="tr-TR" dirty="0" smtClean="0">
              <a:latin typeface="Candara" pitchFamily="34" charset="0"/>
            </a:endParaRPr>
          </a:p>
        </p:txBody>
      </p:sp>
      <p:pic>
        <p:nvPicPr>
          <p:cNvPr id="205826" name="Picture 2" descr="F:\image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22174" y="3520053"/>
            <a:ext cx="7770767" cy="33379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21653049"/>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kelepceli-kadin.jp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66000"/>
                    </a14:imgEffect>
                  </a14:imgLayer>
                </a14:imgProps>
              </a:ext>
              <a:ext uri="{28A0092B-C50C-407E-A947-70E740481C1C}">
                <a14:useLocalDpi xmlns="" xmlns:a14="http://schemas.microsoft.com/office/drawing/2010/main" val="0"/>
              </a:ext>
            </a:extLst>
          </a:blip>
          <a:srcRect/>
          <a:stretch>
            <a:fillRect/>
          </a:stretch>
        </p:blipFill>
        <p:spPr bwMode="auto">
          <a:xfrm>
            <a:off x="1043608" y="7770"/>
            <a:ext cx="8100391" cy="685023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Başlık"/>
          <p:cNvSpPr>
            <a:spLocks noGrp="1"/>
          </p:cNvSpPr>
          <p:nvPr>
            <p:ph type="title"/>
          </p:nvPr>
        </p:nvSpPr>
        <p:spPr>
          <a:xfrm>
            <a:off x="938892" y="7770"/>
            <a:ext cx="7747907" cy="103514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4864" indent="0" eaLnBrk="1" fontAlgn="auto" hangingPunct="1">
              <a:spcAft>
                <a:spcPts val="0"/>
              </a:spcAft>
              <a:defRPr/>
            </a:pPr>
            <a: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ALKOL</a:t>
            </a:r>
            <a:endPar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endParaRPr>
          </a:p>
        </p:txBody>
      </p:sp>
      <p:sp>
        <p:nvSpPr>
          <p:cNvPr id="3" name="2 İçerik Yer Tutucusu"/>
          <p:cNvSpPr>
            <a:spLocks noGrp="1"/>
          </p:cNvSpPr>
          <p:nvPr>
            <p:ph idx="1"/>
          </p:nvPr>
        </p:nvSpPr>
        <p:spPr>
          <a:xfrm>
            <a:off x="1109035" y="933450"/>
            <a:ext cx="7839022" cy="5638800"/>
          </a:xfrm>
        </p:spPr>
        <p:txBody>
          <a:bodyPr>
            <a:normAutofit fontScale="92500" lnSpcReduction="20000"/>
          </a:bodyPr>
          <a:lstStyle/>
          <a:p>
            <a:pPr eaLnBrk="1" fontAlgn="auto" hangingPunct="1">
              <a:spcBef>
                <a:spcPts val="0"/>
              </a:spcBef>
              <a:spcAft>
                <a:spcPts val="0"/>
              </a:spcAft>
              <a:buFont typeface="Wingdings 2"/>
              <a:buChar char=""/>
              <a:defRPr/>
            </a:pPr>
            <a:r>
              <a:rPr lang="tr-TR" b="1" dirty="0" smtClean="0">
                <a:latin typeface="Candara" pitchFamily="34" charset="0"/>
              </a:rPr>
              <a:t>Bedende ve kişilikte yıkıma yol açan güçlü bir zehirdir, hızla kana karışır.</a:t>
            </a:r>
          </a:p>
          <a:p>
            <a:pPr eaLnBrk="1" fontAlgn="auto" hangingPunct="1">
              <a:spcBef>
                <a:spcPts val="0"/>
              </a:spcBef>
              <a:spcAft>
                <a:spcPts val="0"/>
              </a:spcAft>
              <a:buFont typeface="Wingdings 2"/>
              <a:buNone/>
              <a:defRPr/>
            </a:pPr>
            <a:endParaRPr lang="tr-TR" b="1" dirty="0" smtClean="0">
              <a:latin typeface="Candara" pitchFamily="34" charset="0"/>
            </a:endParaRPr>
          </a:p>
          <a:p>
            <a:pPr eaLnBrk="1" fontAlgn="auto" hangingPunct="1">
              <a:spcBef>
                <a:spcPts val="0"/>
              </a:spcBef>
              <a:spcAft>
                <a:spcPts val="0"/>
              </a:spcAft>
              <a:buFont typeface="Wingdings 2"/>
              <a:buChar char=""/>
              <a:defRPr/>
            </a:pPr>
            <a:r>
              <a:rPr lang="tr-TR" b="1" dirty="0" smtClean="0">
                <a:latin typeface="Candara" pitchFamily="34" charset="0"/>
              </a:rPr>
              <a:t>Dikkat ve konsantrasyon sorunları, algı ve muhakemede bozulma, reflekslerin zayıflaması gibi işlevsel bozukluklara;</a:t>
            </a:r>
          </a:p>
          <a:p>
            <a:pPr eaLnBrk="1" fontAlgn="auto" hangingPunct="1">
              <a:spcBef>
                <a:spcPts val="0"/>
              </a:spcBef>
              <a:spcAft>
                <a:spcPts val="0"/>
              </a:spcAft>
              <a:buFont typeface="Wingdings 2"/>
              <a:buNone/>
              <a:defRPr/>
            </a:pPr>
            <a:endParaRPr lang="tr-TR" b="1" dirty="0" smtClean="0">
              <a:latin typeface="Candara" pitchFamily="34" charset="0"/>
            </a:endParaRPr>
          </a:p>
          <a:p>
            <a:pPr eaLnBrk="1" fontAlgn="auto" hangingPunct="1">
              <a:spcBef>
                <a:spcPts val="0"/>
              </a:spcBef>
              <a:spcAft>
                <a:spcPts val="0"/>
              </a:spcAft>
              <a:buFont typeface="Wingdings 2"/>
              <a:buChar char=""/>
              <a:defRPr/>
            </a:pPr>
            <a:r>
              <a:rPr lang="tr-TR" b="1" dirty="0" smtClean="0">
                <a:latin typeface="Candara" pitchFamily="34" charset="0"/>
              </a:rPr>
              <a:t>Bunaltı, uyku ve yeme bozuklukları, bunama, depresyon, </a:t>
            </a:r>
            <a:r>
              <a:rPr lang="tr-TR" b="1" dirty="0" err="1" smtClean="0">
                <a:latin typeface="Candara" pitchFamily="34" charset="0"/>
              </a:rPr>
              <a:t>psikotik</a:t>
            </a:r>
            <a:r>
              <a:rPr lang="tr-TR" b="1" dirty="0" smtClean="0">
                <a:latin typeface="Candara" pitchFamily="34" charset="0"/>
              </a:rPr>
              <a:t> bozukluklar gibi psikiyatrik tablolara,</a:t>
            </a:r>
          </a:p>
          <a:p>
            <a:pPr eaLnBrk="1" fontAlgn="auto" hangingPunct="1">
              <a:spcBef>
                <a:spcPts val="0"/>
              </a:spcBef>
              <a:spcAft>
                <a:spcPts val="0"/>
              </a:spcAft>
              <a:buFont typeface="Wingdings 2"/>
              <a:buNone/>
              <a:defRPr/>
            </a:pPr>
            <a:endParaRPr lang="tr-TR" b="1" dirty="0" smtClean="0">
              <a:latin typeface="Candara" pitchFamily="34" charset="0"/>
            </a:endParaRPr>
          </a:p>
          <a:p>
            <a:pPr eaLnBrk="1" fontAlgn="auto" hangingPunct="1">
              <a:spcBef>
                <a:spcPts val="0"/>
              </a:spcBef>
              <a:spcAft>
                <a:spcPts val="0"/>
              </a:spcAft>
              <a:buFont typeface="Wingdings 2"/>
              <a:buChar char=""/>
              <a:defRPr/>
            </a:pPr>
            <a:r>
              <a:rPr lang="tr-TR" b="1" dirty="0" smtClean="0">
                <a:latin typeface="Candara" pitchFamily="34" charset="0"/>
              </a:rPr>
              <a:t>Kanser, zatürree, tüberküloz, cinsel bozukluklar gibi fizyolojik rahatsızlıklara neden olur.</a:t>
            </a:r>
          </a:p>
          <a:p>
            <a:pPr eaLnBrk="1" fontAlgn="auto" hangingPunct="1">
              <a:spcBef>
                <a:spcPts val="0"/>
              </a:spcBef>
              <a:spcAft>
                <a:spcPts val="0"/>
              </a:spcAft>
              <a:buFont typeface="Wingdings 2"/>
              <a:buChar char=""/>
              <a:defRPr/>
            </a:pPr>
            <a:endParaRPr lang="tr-TR" b="1" dirty="0">
              <a:latin typeface="Candara" pitchFamily="34" charset="0"/>
            </a:endParaRPr>
          </a:p>
        </p:txBody>
      </p:sp>
    </p:spTree>
    <p:extLst>
      <p:ext uri="{BB962C8B-B14F-4D97-AF65-F5344CB8AC3E}">
        <p14:creationId xmlns="" xmlns:p14="http://schemas.microsoft.com/office/powerpoint/2010/main" val="2926975145"/>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1" name="Picture 3" descr="F:\090331-Alkol-HM.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005841" y="27384"/>
            <a:ext cx="8138159"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Başlık"/>
          <p:cNvSpPr>
            <a:spLocks noGrp="1"/>
          </p:cNvSpPr>
          <p:nvPr>
            <p:ph type="title"/>
          </p:nvPr>
        </p:nvSpPr>
        <p:spPr>
          <a:xfrm>
            <a:off x="922563" y="204551"/>
            <a:ext cx="8131629"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54864" indent="0" eaLnBrk="1" fontAlgn="auto" hangingPunct="1">
              <a:spcAft>
                <a:spcPts val="0"/>
              </a:spcAft>
              <a:defRPr/>
            </a:pP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ALKOL</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endParaRPr>
          </a:p>
        </p:txBody>
      </p:sp>
      <p:sp>
        <p:nvSpPr>
          <p:cNvPr id="3" name="2 İçerik Yer Tutucusu"/>
          <p:cNvSpPr>
            <a:spLocks noGrp="1"/>
          </p:cNvSpPr>
          <p:nvPr>
            <p:ph idx="1"/>
          </p:nvPr>
        </p:nvSpPr>
        <p:spPr/>
        <p:txBody>
          <a:bodyPr>
            <a:normAutofit fontScale="70000" lnSpcReduction="20000"/>
          </a:bodyPr>
          <a:lstStyle/>
          <a:p>
            <a:pPr eaLnBrk="1" fontAlgn="auto" hangingPunct="1">
              <a:spcBef>
                <a:spcPts val="0"/>
              </a:spcBef>
              <a:spcAft>
                <a:spcPts val="0"/>
              </a:spcAft>
              <a:buFont typeface="Wingdings 2"/>
              <a:buChar char=""/>
              <a:defRPr/>
            </a:pPr>
            <a:r>
              <a:rPr lang="tr-TR" b="1" dirty="0" smtClean="0">
                <a:latin typeface="Candara" pitchFamily="34" charset="0"/>
              </a:rPr>
              <a:t>Genetik yatkınlığı olanlar için (ailede alkol alanların varlığı) ilk alkol alış bile hızla bağımlığa götürebilir.</a:t>
            </a:r>
          </a:p>
          <a:p>
            <a:pPr eaLnBrk="1" fontAlgn="auto" hangingPunct="1">
              <a:spcBef>
                <a:spcPts val="0"/>
              </a:spcBef>
              <a:spcAft>
                <a:spcPts val="0"/>
              </a:spcAft>
              <a:buFont typeface="Wingdings 2"/>
              <a:buNone/>
              <a:defRPr/>
            </a:pPr>
            <a:endParaRPr lang="tr-TR" b="1" dirty="0" smtClean="0">
              <a:latin typeface="Candara" pitchFamily="34" charset="0"/>
            </a:endParaRPr>
          </a:p>
          <a:p>
            <a:pPr eaLnBrk="1" fontAlgn="auto" hangingPunct="1">
              <a:spcBef>
                <a:spcPts val="0"/>
              </a:spcBef>
              <a:spcAft>
                <a:spcPts val="0"/>
              </a:spcAft>
              <a:buFont typeface="Wingdings 2"/>
              <a:buChar char=""/>
              <a:defRPr/>
            </a:pPr>
            <a:r>
              <a:rPr lang="tr-TR" b="1" dirty="0" smtClean="0">
                <a:latin typeface="Candara" pitchFamily="34" charset="0"/>
              </a:rPr>
              <a:t>Yaşam stresleriyle ya da sorunlarla karşılaştığında rahatlamak için alkole başvuran kişi, sonrasında bunu alışkanlık haline getirir ve hızla bağımlılık gelişir.</a:t>
            </a:r>
          </a:p>
          <a:p>
            <a:pPr eaLnBrk="1" fontAlgn="auto" hangingPunct="1">
              <a:spcBef>
                <a:spcPts val="0"/>
              </a:spcBef>
              <a:spcAft>
                <a:spcPts val="0"/>
              </a:spcAft>
              <a:buFont typeface="Wingdings 2"/>
              <a:buNone/>
              <a:defRPr/>
            </a:pPr>
            <a:endParaRPr lang="tr-TR" b="1" dirty="0" smtClean="0">
              <a:latin typeface="Candara" pitchFamily="34" charset="0"/>
            </a:endParaRPr>
          </a:p>
          <a:p>
            <a:pPr eaLnBrk="1" fontAlgn="auto" hangingPunct="1">
              <a:spcBef>
                <a:spcPts val="0"/>
              </a:spcBef>
              <a:spcAft>
                <a:spcPts val="0"/>
              </a:spcAft>
              <a:buFont typeface="Wingdings 2"/>
              <a:buChar char=""/>
              <a:defRPr/>
            </a:pPr>
            <a:r>
              <a:rPr lang="tr-TR" b="1" dirty="0" smtClean="0">
                <a:latin typeface="Candara" pitchFamily="34" charset="0"/>
              </a:rPr>
              <a:t>Alkol almaksızın çalışamıyor veya ilişkilerini sürdüremiyorsa, mutlu ya da keyifli olamıyorsa bağımlılık aşamasına gelinmiş demektir. </a:t>
            </a:r>
          </a:p>
          <a:p>
            <a:pPr eaLnBrk="1" fontAlgn="auto" hangingPunct="1">
              <a:spcBef>
                <a:spcPts val="0"/>
              </a:spcBef>
              <a:spcAft>
                <a:spcPts val="0"/>
              </a:spcAft>
              <a:buFont typeface="Wingdings 2"/>
              <a:buNone/>
              <a:defRPr/>
            </a:pPr>
            <a:endParaRPr lang="tr-TR" b="1" dirty="0" smtClean="0">
              <a:latin typeface="Candara" pitchFamily="34" charset="0"/>
            </a:endParaRPr>
          </a:p>
          <a:p>
            <a:pPr eaLnBrk="1" fontAlgn="auto" hangingPunct="1">
              <a:spcBef>
                <a:spcPts val="0"/>
              </a:spcBef>
              <a:spcAft>
                <a:spcPts val="0"/>
              </a:spcAft>
              <a:buFont typeface="Wingdings 2"/>
              <a:buChar char=""/>
              <a:defRPr/>
            </a:pPr>
            <a:r>
              <a:rPr lang="tr-TR" b="1" dirty="0" smtClean="0">
                <a:latin typeface="Candara" pitchFamily="34" charset="0"/>
              </a:rPr>
              <a:t>Bağımlılık aşamasında alkolden de keyif alınmaz, sadece içmek için içilir.</a:t>
            </a:r>
          </a:p>
          <a:p>
            <a:pPr eaLnBrk="1" fontAlgn="auto" hangingPunct="1">
              <a:spcBef>
                <a:spcPts val="0"/>
              </a:spcBef>
              <a:spcAft>
                <a:spcPts val="0"/>
              </a:spcAft>
              <a:buFont typeface="Wingdings 2"/>
              <a:buNone/>
              <a:defRPr/>
            </a:pPr>
            <a:endParaRPr lang="tr-TR" b="1" dirty="0" smtClean="0">
              <a:latin typeface="Candara" pitchFamily="34" charset="0"/>
            </a:endParaRPr>
          </a:p>
          <a:p>
            <a:pPr eaLnBrk="1" fontAlgn="auto" hangingPunct="1">
              <a:spcBef>
                <a:spcPts val="0"/>
              </a:spcBef>
              <a:spcAft>
                <a:spcPts val="0"/>
              </a:spcAft>
              <a:buFont typeface="Wingdings 2"/>
              <a:buChar char=""/>
              <a:defRPr/>
            </a:pPr>
            <a:r>
              <a:rPr lang="tr-TR" b="1" dirty="0" smtClean="0">
                <a:latin typeface="Candara" pitchFamily="34" charset="0"/>
              </a:rPr>
              <a:t>Sabahları alkol almak alkolizm için tek kriter değildir, kişi alkolsüz bir şey yapamaz hale gelmişse bağımlıdır.</a:t>
            </a:r>
          </a:p>
          <a:p>
            <a:pPr eaLnBrk="1" fontAlgn="auto" hangingPunct="1">
              <a:spcBef>
                <a:spcPts val="0"/>
              </a:spcBef>
              <a:spcAft>
                <a:spcPts val="0"/>
              </a:spcAft>
              <a:buFont typeface="Wingdings 2"/>
              <a:buChar char=""/>
              <a:defRPr/>
            </a:pPr>
            <a:endParaRPr lang="tr-TR" b="1" dirty="0">
              <a:latin typeface="Candara" pitchFamily="34" charset="0"/>
            </a:endParaRPr>
          </a:p>
        </p:txBody>
      </p:sp>
    </p:spTree>
    <p:extLst>
      <p:ext uri="{BB962C8B-B14F-4D97-AF65-F5344CB8AC3E}">
        <p14:creationId xmlns="" xmlns:p14="http://schemas.microsoft.com/office/powerpoint/2010/main" val="3823821505"/>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71600" y="0"/>
            <a:ext cx="8172400" cy="6858000"/>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6098977"/>
            <a:ext cx="9144000" cy="759023"/>
          </a:xfrm>
          <a:prstGeom prst="rect">
            <a:avLst/>
          </a:prstGeom>
        </p:spPr>
      </p:pic>
    </p:spTree>
    <p:extLst>
      <p:ext uri="{BB962C8B-B14F-4D97-AF65-F5344CB8AC3E}">
        <p14:creationId xmlns="" xmlns:p14="http://schemas.microsoft.com/office/powerpoint/2010/main" val="3201822616"/>
      </p:ext>
    </p:extLst>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5" name="Picture 3" descr="F:\Flaming_cocktail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38497" y="-27384"/>
            <a:ext cx="8119001" cy="6892080"/>
          </a:xfrm>
          <a:prstGeom prst="rect">
            <a:avLst/>
          </a:prstGeom>
          <a:noFill/>
          <a:extLst>
            <a:ext uri="{909E8E84-426E-40DD-AFC4-6F175D3DCCD1}">
              <a14:hiddenFill xmlns="" xmlns:a14="http://schemas.microsoft.com/office/drawing/2010/main">
                <a:solidFill>
                  <a:srgbClr val="FFFFFF"/>
                </a:solidFill>
              </a14:hiddenFill>
            </a:ext>
          </a:extLst>
        </p:spPr>
      </p:pic>
      <p:sp>
        <p:nvSpPr>
          <p:cNvPr id="201740" name="Rectangle 12"/>
          <p:cNvSpPr>
            <a:spLocks noGrp="1" noChangeArrowheads="1"/>
          </p:cNvSpPr>
          <p:nvPr>
            <p:ph type="title"/>
          </p:nvPr>
        </p:nvSpPr>
        <p:spPr>
          <a:xfrm>
            <a:off x="9524" y="0"/>
            <a:ext cx="9134475" cy="715963"/>
          </a:xfrm>
          <a:noFill/>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6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t> </a:t>
            </a:r>
            <a:br>
              <a:rPr lang="tr-TR" sz="36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br>
            <a:r>
              <a:rPr lang="tr-T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ea typeface="Adobe Heiti Std R" pitchFamily="34" charset="-128"/>
                <a:cs typeface="Calibri" pitchFamily="34" charset="0"/>
              </a:rPr>
              <a:t>ALKOL SORUNLARINDA BELİRTİLER</a:t>
            </a:r>
            <a:br>
              <a:rPr lang="tr-T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ea typeface="Adobe Heiti Std R" pitchFamily="34" charset="-128"/>
                <a:cs typeface="Calibri" pitchFamily="34" charset="0"/>
              </a:rPr>
            </a:br>
            <a:endParaRPr lang="tr-T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ea typeface="Adobe Heiti Std R" pitchFamily="34" charset="-128"/>
              <a:cs typeface="Calibri" pitchFamily="34" charset="0"/>
            </a:endParaRPr>
          </a:p>
        </p:txBody>
      </p:sp>
      <p:sp>
        <p:nvSpPr>
          <p:cNvPr id="201730" name="Text Box 2"/>
          <p:cNvSpPr txBox="1">
            <a:spLocks noGrp="1" noChangeArrowheads="1"/>
          </p:cNvSpPr>
          <p:nvPr>
            <p:ph idx="1"/>
          </p:nvPr>
        </p:nvSpPr>
        <p:spPr>
          <a:xfrm>
            <a:off x="951260" y="758336"/>
            <a:ext cx="3271044" cy="4305384"/>
          </a:xfrm>
          <a:noFill/>
          <a:ln>
            <a:noFill/>
            <a:headEnd/>
            <a:tailEnd/>
          </a:ln>
        </p:spPr>
        <p:style>
          <a:lnRef idx="2">
            <a:schemeClr val="accent2"/>
          </a:lnRef>
          <a:fillRef idx="1">
            <a:schemeClr val="lt1"/>
          </a:fillRef>
          <a:effectRef idx="0">
            <a:schemeClr val="accent2"/>
          </a:effectRef>
          <a:fontRef idx="minor">
            <a:schemeClr val="dk1"/>
          </a:fontRef>
        </p:style>
        <p:txBody>
          <a:bodyPr>
            <a:normAutofit/>
          </a:bodyPr>
          <a:lstStyle/>
          <a:p>
            <a:pPr algn="ctr">
              <a:spcBef>
                <a:spcPct val="0"/>
              </a:spcBef>
              <a:buClr>
                <a:schemeClr val="bg1"/>
              </a:buClr>
              <a:buSzTx/>
              <a:buFontTx/>
              <a:buNone/>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cs typeface="Calibri" pitchFamily="34" charset="0"/>
              </a:rPr>
              <a:t>BEDENSEL BELİRTİLER</a:t>
            </a:r>
          </a:p>
          <a:p>
            <a:pPr algn="ctr">
              <a:spcBef>
                <a:spcPct val="0"/>
              </a:spcBef>
              <a:buClr>
                <a:schemeClr val="bg1"/>
              </a:buClr>
              <a:buSzTx/>
              <a:buFontTx/>
              <a:buNone/>
            </a:pP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cs typeface="Calibri" pitchFamily="34" charset="0"/>
            </a:endParaRPr>
          </a:p>
          <a:p>
            <a:pPr>
              <a:spcBef>
                <a:spcPct val="0"/>
              </a:spcBef>
              <a:buClr>
                <a:schemeClr val="bg1"/>
              </a:buClr>
              <a:buSzTx/>
              <a:buFont typeface="Symbol" pitchFamily="18" charset="2"/>
              <a:buChar cha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cs typeface="Calibri" pitchFamily="34" charset="0"/>
              </a:rPr>
              <a:t>Akşamdan kalma</a:t>
            </a:r>
          </a:p>
          <a:p>
            <a:pPr>
              <a:spcBef>
                <a:spcPct val="0"/>
              </a:spcBef>
              <a:buClr>
                <a:schemeClr val="bg1"/>
              </a:buClr>
              <a:buSzTx/>
              <a:buFont typeface="Symbol" pitchFamily="18" charset="2"/>
              <a:buChar cha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cs typeface="Calibri" pitchFamily="34" charset="0"/>
              </a:rPr>
              <a:t>Yorgunluk, halsizlik</a:t>
            </a:r>
          </a:p>
          <a:p>
            <a:pPr>
              <a:spcBef>
                <a:spcPct val="0"/>
              </a:spcBef>
              <a:buClr>
                <a:schemeClr val="bg1"/>
              </a:buClr>
              <a:buSzTx/>
              <a:buFont typeface="Symbol" pitchFamily="18" charset="2"/>
              <a:buChar cha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cs typeface="Calibri" pitchFamily="34" charset="0"/>
              </a:rPr>
              <a:t>Kilo alma</a:t>
            </a:r>
          </a:p>
          <a:p>
            <a:pPr>
              <a:spcBef>
                <a:spcPct val="0"/>
              </a:spcBef>
              <a:buClr>
                <a:schemeClr val="bg1"/>
              </a:buClr>
              <a:buSzTx/>
              <a:buFont typeface="Symbol" pitchFamily="18" charset="2"/>
              <a:buChar cha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cs typeface="Calibri" pitchFamily="34" charset="0"/>
              </a:rPr>
              <a:t>İktidarsızlık</a:t>
            </a:r>
          </a:p>
          <a:p>
            <a:pPr>
              <a:spcBef>
                <a:spcPct val="0"/>
              </a:spcBef>
              <a:buClr>
                <a:schemeClr val="bg1"/>
              </a:buClr>
              <a:buSzTx/>
              <a:buFont typeface="Symbol" pitchFamily="18" charset="2"/>
              <a:buChar cha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cs typeface="Calibri" pitchFamily="34" charset="0"/>
              </a:rPr>
              <a:t>Bulantı – Kusma</a:t>
            </a:r>
          </a:p>
          <a:p>
            <a:pPr>
              <a:spcBef>
                <a:spcPct val="0"/>
              </a:spcBef>
              <a:buClr>
                <a:schemeClr val="bg1"/>
              </a:buClr>
              <a:buSzTx/>
              <a:buFont typeface="Symbol" pitchFamily="18" charset="2"/>
              <a:buChar cha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cs typeface="Calibri" pitchFamily="34" charset="0"/>
              </a:rPr>
              <a:t>Gastrit</a:t>
            </a:r>
          </a:p>
          <a:p>
            <a:pPr>
              <a:spcBef>
                <a:spcPct val="0"/>
              </a:spcBef>
              <a:buClr>
                <a:schemeClr val="bg1"/>
              </a:buClr>
              <a:buSzTx/>
              <a:buFont typeface="Symbol" pitchFamily="18" charset="2"/>
              <a:buChar cha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cs typeface="Calibri" pitchFamily="34" charset="0"/>
              </a:rPr>
              <a:t>Karaciğer hastalıkları</a:t>
            </a:r>
          </a:p>
          <a:p>
            <a:pPr>
              <a:spcBef>
                <a:spcPct val="0"/>
              </a:spcBef>
              <a:buClr>
                <a:schemeClr val="bg1"/>
              </a:buClr>
              <a:buSzTx/>
              <a:buFont typeface="Symbol" pitchFamily="18" charset="2"/>
              <a:buChar cha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cs typeface="Calibri" pitchFamily="34" charset="0"/>
              </a:rPr>
              <a:t>Beyin hasarı</a:t>
            </a:r>
          </a:p>
          <a:p>
            <a:pPr>
              <a:spcBef>
                <a:spcPct val="0"/>
              </a:spcBef>
              <a:buClr>
                <a:schemeClr val="bg1"/>
              </a:buClr>
              <a:buSzTx/>
              <a:buFont typeface="Symbol" pitchFamily="18" charset="2"/>
              <a:buChar cha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cs typeface="Calibri" pitchFamily="34" charset="0"/>
              </a:rPr>
              <a:t>Yaralanmalar                                                 </a:t>
            </a:r>
          </a:p>
          <a:p>
            <a:pPr>
              <a:spcBef>
                <a:spcPct val="0"/>
              </a:spcBef>
              <a:buClr>
                <a:schemeClr val="bg1"/>
              </a:buClr>
              <a:buSzTx/>
              <a:buFontTx/>
              <a:buNone/>
            </a:pPr>
            <a:endParaRPr lang="tr-TR"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
        <p:nvSpPr>
          <p:cNvPr id="201731" name="Text Box 3"/>
          <p:cNvSpPr txBox="1">
            <a:spLocks noChangeArrowheads="1"/>
          </p:cNvSpPr>
          <p:nvPr/>
        </p:nvSpPr>
        <p:spPr bwMode="auto">
          <a:xfrm>
            <a:off x="6074230" y="731836"/>
            <a:ext cx="3296956" cy="4966835"/>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a:lstStyle/>
          <a:p>
            <a:pPr algn="ctr" eaLnBrk="0" hangingPunct="0"/>
            <a:r>
              <a:rPr lang="tr-TR" sz="2000" b="1" dirty="0" smtClean="0">
                <a:solidFill>
                  <a:srgbClr val="C00000"/>
                </a:solidFill>
                <a:latin typeface="Candara" pitchFamily="34" charset="0"/>
                <a:cs typeface="Calibri" pitchFamily="34" charset="0"/>
              </a:rPr>
              <a:t>SORUNLAR</a:t>
            </a:r>
          </a:p>
          <a:p>
            <a:pPr algn="ctr" eaLnBrk="0" hangingPunct="0"/>
            <a:endParaRPr lang="tr-TR" sz="2000" b="1" dirty="0" smtClean="0">
              <a:solidFill>
                <a:srgbClr val="C00000"/>
              </a:solidFill>
              <a:latin typeface="Candara" pitchFamily="34" charset="0"/>
              <a:cs typeface="Calibri" pitchFamily="34" charset="0"/>
            </a:endParaRPr>
          </a:p>
          <a:p>
            <a:pPr eaLnBrk="0" hangingPunct="0">
              <a:buFont typeface="Symbol" pitchFamily="18" charset="2"/>
              <a:buChar char="·"/>
            </a:pPr>
            <a:r>
              <a:rPr lang="tr-TR" sz="2000" b="1" dirty="0" smtClean="0">
                <a:solidFill>
                  <a:srgbClr val="C00000"/>
                </a:solidFill>
                <a:latin typeface="Candara" pitchFamily="34" charset="0"/>
                <a:cs typeface="Calibri" pitchFamily="34" charset="0"/>
              </a:rPr>
              <a:t>Uyku </a:t>
            </a:r>
            <a:r>
              <a:rPr lang="tr-TR" sz="2000" b="1" dirty="0">
                <a:solidFill>
                  <a:srgbClr val="C00000"/>
                </a:solidFill>
                <a:latin typeface="Candara" pitchFamily="34" charset="0"/>
                <a:cs typeface="Calibri" pitchFamily="34" charset="0"/>
              </a:rPr>
              <a:t>sorunları</a:t>
            </a:r>
          </a:p>
          <a:p>
            <a:pPr eaLnBrk="0" hangingPunct="0">
              <a:buFont typeface="Symbol" pitchFamily="18" charset="2"/>
              <a:buChar char="·"/>
            </a:pPr>
            <a:r>
              <a:rPr lang="tr-TR" sz="2000" b="1" dirty="0">
                <a:solidFill>
                  <a:srgbClr val="C00000"/>
                </a:solidFill>
                <a:latin typeface="Candara" pitchFamily="34" charset="0"/>
                <a:cs typeface="Calibri" pitchFamily="34" charset="0"/>
              </a:rPr>
              <a:t>Depresyon</a:t>
            </a:r>
          </a:p>
          <a:p>
            <a:pPr eaLnBrk="0" hangingPunct="0">
              <a:buFont typeface="Symbol" pitchFamily="18" charset="2"/>
              <a:buChar char="·"/>
            </a:pPr>
            <a:r>
              <a:rPr lang="tr-TR" sz="2000" b="1" dirty="0" err="1">
                <a:solidFill>
                  <a:srgbClr val="C00000"/>
                </a:solidFill>
                <a:latin typeface="Candara" pitchFamily="34" charset="0"/>
                <a:cs typeface="Calibri" pitchFamily="34" charset="0"/>
              </a:rPr>
              <a:t>Anksiyete</a:t>
            </a:r>
            <a:r>
              <a:rPr lang="tr-TR" sz="2000" b="1" dirty="0">
                <a:solidFill>
                  <a:srgbClr val="C00000"/>
                </a:solidFill>
                <a:latin typeface="Candara" pitchFamily="34" charset="0"/>
                <a:cs typeface="Calibri" pitchFamily="34" charset="0"/>
              </a:rPr>
              <a:t>/stres</a:t>
            </a:r>
          </a:p>
          <a:p>
            <a:pPr eaLnBrk="0" hangingPunct="0">
              <a:buFont typeface="Symbol" pitchFamily="18" charset="2"/>
              <a:buChar char="·"/>
            </a:pPr>
            <a:r>
              <a:rPr lang="tr-TR" sz="2000" b="1" dirty="0">
                <a:solidFill>
                  <a:srgbClr val="C00000"/>
                </a:solidFill>
                <a:latin typeface="Candara" pitchFamily="34" charset="0"/>
                <a:cs typeface="Calibri" pitchFamily="34" charset="0"/>
              </a:rPr>
              <a:t>Dikkat toplamada </a:t>
            </a:r>
            <a:r>
              <a:rPr lang="tr-TR" sz="2000" b="1" dirty="0" smtClean="0">
                <a:solidFill>
                  <a:srgbClr val="C00000"/>
                </a:solidFill>
                <a:latin typeface="Candara" pitchFamily="34" charset="0"/>
                <a:cs typeface="Calibri" pitchFamily="34" charset="0"/>
              </a:rPr>
              <a:t>güçlük</a:t>
            </a:r>
          </a:p>
          <a:p>
            <a:pPr eaLnBrk="0" hangingPunct="0">
              <a:buFont typeface="Symbol" pitchFamily="18" charset="2"/>
              <a:buChar char="·"/>
            </a:pPr>
            <a:r>
              <a:rPr lang="tr-TR" sz="2000" b="1" dirty="0">
                <a:solidFill>
                  <a:srgbClr val="C00000"/>
                </a:solidFill>
                <a:latin typeface="Candara" pitchFamily="34" charset="0"/>
                <a:cs typeface="Calibri" pitchFamily="34" charset="0"/>
              </a:rPr>
              <a:t>Ev içinde tartışmalar ve güçlükler</a:t>
            </a:r>
          </a:p>
          <a:p>
            <a:pPr eaLnBrk="0" hangingPunct="0">
              <a:buFont typeface="Symbol" pitchFamily="18" charset="2"/>
              <a:buChar char="·"/>
            </a:pPr>
            <a:r>
              <a:rPr lang="tr-TR" sz="2000" b="1" dirty="0">
                <a:solidFill>
                  <a:srgbClr val="C00000"/>
                </a:solidFill>
                <a:latin typeface="Candara" pitchFamily="34" charset="0"/>
                <a:cs typeface="Calibri" pitchFamily="34" charset="0"/>
              </a:rPr>
              <a:t>Evde ve işte çalışma güçlükleri</a:t>
            </a:r>
          </a:p>
          <a:p>
            <a:pPr eaLnBrk="0" hangingPunct="0">
              <a:buFont typeface="Symbol" pitchFamily="18" charset="2"/>
              <a:buChar char="·"/>
            </a:pPr>
            <a:r>
              <a:rPr lang="tr-TR" sz="2000" b="1" dirty="0">
                <a:solidFill>
                  <a:srgbClr val="C00000"/>
                </a:solidFill>
                <a:latin typeface="Candara" pitchFamily="34" charset="0"/>
                <a:cs typeface="Calibri" pitchFamily="34" charset="0"/>
              </a:rPr>
              <a:t>Arkadaşlardan ve toplumdan çekilme</a:t>
            </a:r>
          </a:p>
          <a:p>
            <a:pPr eaLnBrk="0" hangingPunct="0">
              <a:buFont typeface="Symbol" pitchFamily="18" charset="2"/>
              <a:buChar char="·"/>
            </a:pPr>
            <a:r>
              <a:rPr lang="tr-TR" sz="2000" b="1" dirty="0">
                <a:solidFill>
                  <a:srgbClr val="C00000"/>
                </a:solidFill>
                <a:latin typeface="Candara" pitchFamily="34" charset="0"/>
                <a:cs typeface="Calibri" pitchFamily="34" charset="0"/>
              </a:rPr>
              <a:t>Yasal sorunlar</a:t>
            </a:r>
            <a:endParaRPr lang="tr-TR" sz="2400" b="1" u="sng" dirty="0">
              <a:solidFill>
                <a:srgbClr val="C00000"/>
              </a:solidFill>
              <a:latin typeface="Candara" pitchFamily="34" charset="0"/>
              <a:cs typeface="Calibri" pitchFamily="34" charset="0"/>
            </a:endParaRPr>
          </a:p>
          <a:p>
            <a:pPr eaLnBrk="0" hangingPunct="0"/>
            <a:endParaRPr lang="tr-TR" sz="2000" b="1" dirty="0">
              <a:solidFill>
                <a:srgbClr val="C00000"/>
              </a:solidFill>
              <a:latin typeface="Candara" pitchFamily="34" charset="0"/>
              <a:cs typeface="Calibri" pitchFamily="34" charset="0"/>
            </a:endParaRPr>
          </a:p>
        </p:txBody>
      </p:sp>
      <p:sp>
        <p:nvSpPr>
          <p:cNvPr id="201732" name="Rectangle 4"/>
          <p:cNvSpPr>
            <a:spLocks noChangeArrowheads="1"/>
          </p:cNvSpPr>
          <p:nvPr/>
        </p:nvSpPr>
        <p:spPr bwMode="auto">
          <a:xfrm>
            <a:off x="4238625" y="27146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01743" name="Rectangle 15"/>
          <p:cNvSpPr>
            <a:spLocks noChangeArrowheads="1"/>
          </p:cNvSpPr>
          <p:nvPr/>
        </p:nvSpPr>
        <p:spPr bwMode="auto">
          <a:xfrm>
            <a:off x="4918326" y="3072135"/>
            <a:ext cx="3892299" cy="1934578"/>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buFont typeface="Symbol" pitchFamily="18" charset="2"/>
              <a:buChar char="·"/>
            </a:pPr>
            <a:endParaRPr lang="tr-TR" sz="2400" u="sng" dirty="0">
              <a:solidFill>
                <a:schemeClr val="tx1"/>
              </a:solidFill>
              <a:latin typeface="Candara" pitchFamily="34" charset="0"/>
              <a:cs typeface="Calibri" pitchFamily="34" charset="0"/>
            </a:endParaRPr>
          </a:p>
        </p:txBody>
      </p:sp>
    </p:spTree>
    <p:extLst>
      <p:ext uri="{BB962C8B-B14F-4D97-AF65-F5344CB8AC3E}">
        <p14:creationId xmlns="" xmlns:p14="http://schemas.microsoft.com/office/powerpoint/2010/main" val="418316739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p:cNvPicPr>
          <p:nvPr/>
        </p:nvPicPr>
        <p:blipFill>
          <a:blip r:embed="rId2" cstate="print"/>
          <a:srcRect/>
          <a:stretch>
            <a:fillRect/>
          </a:stretch>
        </p:blipFill>
        <p:spPr bwMode="auto">
          <a:xfrm>
            <a:off x="1043608" y="0"/>
            <a:ext cx="8100392" cy="6858000"/>
          </a:xfrm>
          <a:prstGeom prst="rect">
            <a:avLst/>
          </a:prstGeom>
          <a:noFill/>
          <a:ln w="9525">
            <a:noFill/>
            <a:miter lim="800000"/>
            <a:headEnd/>
            <a:tailEnd/>
          </a:ln>
        </p:spPr>
      </p:pic>
      <p:pic>
        <p:nvPicPr>
          <p:cNvPr id="34819" name="Picture 3"/>
          <p:cNvPicPr>
            <a:picLocks noChangeAspect="1"/>
          </p:cNvPicPr>
          <p:nvPr/>
        </p:nvPicPr>
        <p:blipFill>
          <a:blip r:embed="rId3" cstate="print"/>
          <a:srcRect/>
          <a:stretch>
            <a:fillRect/>
          </a:stretch>
        </p:blipFill>
        <p:spPr bwMode="auto">
          <a:xfrm>
            <a:off x="924988" y="3644900"/>
            <a:ext cx="2438400" cy="1512888"/>
          </a:xfrm>
          <a:prstGeom prst="rect">
            <a:avLst/>
          </a:prstGeom>
          <a:noFill/>
          <a:ln w="9525">
            <a:noFill/>
            <a:miter lim="800000"/>
            <a:headEnd/>
            <a:tailEnd/>
          </a:ln>
        </p:spPr>
      </p:pic>
    </p:spTree>
    <p:extLst>
      <p:ext uri="{BB962C8B-B14F-4D97-AF65-F5344CB8AC3E}">
        <p14:creationId xmlns="" xmlns:p14="http://schemas.microsoft.com/office/powerpoint/2010/main" val="1941311587"/>
      </p:ext>
    </p:extLst>
  </p:cSld>
  <p:clrMapOvr>
    <a:masterClrMapping/>
  </p:clrMapOvr>
  <p:transition spd="slow">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tr-TR" b="1" dirty="0" smtClean="0">
                <a:solidFill>
                  <a:schemeClr val="accent6">
                    <a:lumMod val="75000"/>
                  </a:schemeClr>
                </a:solidFill>
              </a:rPr>
              <a:t>Kullanmak Suçtur….</a:t>
            </a:r>
          </a:p>
        </p:txBody>
      </p:sp>
      <p:sp>
        <p:nvSpPr>
          <p:cNvPr id="32771" name="Rectangle 3"/>
          <p:cNvSpPr>
            <a:spLocks noGrp="1"/>
          </p:cNvSpPr>
          <p:nvPr>
            <p:ph idx="1"/>
          </p:nvPr>
        </p:nvSpPr>
        <p:spPr/>
        <p:txBody>
          <a:bodyPr>
            <a:normAutofit/>
          </a:bodyPr>
          <a:lstStyle/>
          <a:p>
            <a:r>
              <a:rPr lang="tr-TR" sz="2800" b="1" dirty="0" smtClean="0">
                <a:solidFill>
                  <a:schemeClr val="accent6">
                    <a:lumMod val="75000"/>
                  </a:schemeClr>
                </a:solidFill>
              </a:rPr>
              <a:t>İmal, ithal ve ihraç etmek 20 – 30 yıl + 20bin güne kadar adli para cezası.</a:t>
            </a:r>
          </a:p>
          <a:p>
            <a:r>
              <a:rPr lang="tr-TR" sz="2800" b="1" dirty="0" smtClean="0">
                <a:solidFill>
                  <a:schemeClr val="accent6">
                    <a:lumMod val="75000"/>
                  </a:schemeClr>
                </a:solidFill>
              </a:rPr>
              <a:t>Satan, satışa arz eden, başkalarına veren, sevk eden, nakleden, depolayan, satın alan, kabul eden, bulunduran kişi, &gt;10 yıl + 20bin güne kadar adli para cezası.</a:t>
            </a:r>
          </a:p>
          <a:p>
            <a:r>
              <a:rPr lang="tr-TR" sz="2800" b="1" dirty="0" smtClean="0">
                <a:solidFill>
                  <a:schemeClr val="accent6">
                    <a:lumMod val="75000"/>
                  </a:schemeClr>
                </a:solidFill>
              </a:rPr>
              <a:t>Verilen çocuk ise, &gt;15 yıl + 20bin güne kadar adli para cezası. </a:t>
            </a:r>
          </a:p>
          <a:p>
            <a:r>
              <a:rPr lang="tr-TR" sz="2800" b="1" dirty="0" smtClean="0">
                <a:solidFill>
                  <a:schemeClr val="accent6">
                    <a:lumMod val="75000"/>
                  </a:schemeClr>
                </a:solidFill>
              </a:rPr>
              <a:t>Kullanmak tek başına 2 – 5 yıl arasında bir suçtur.</a:t>
            </a:r>
          </a:p>
          <a:p>
            <a:endParaRPr lang="tr-TR" sz="2800" dirty="0" smtClean="0">
              <a:solidFill>
                <a:schemeClr val="accent6">
                  <a:lumMod val="75000"/>
                </a:schemeClr>
              </a:solidFill>
            </a:endParaRPr>
          </a:p>
        </p:txBody>
      </p:sp>
    </p:spTree>
    <p:extLst>
      <p:ext uri="{BB962C8B-B14F-4D97-AF65-F5344CB8AC3E}">
        <p14:creationId xmlns="" xmlns:p14="http://schemas.microsoft.com/office/powerpoint/2010/main" val="33889694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3608" y="0"/>
            <a:ext cx="8100392" cy="6858000"/>
          </a:xfrm>
          <a:prstGeom prst="rect">
            <a:avLst/>
          </a:prstGeom>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96136" y="2852936"/>
            <a:ext cx="2438980" cy="1512168"/>
          </a:xfrm>
          <a:prstGeom prst="rect">
            <a:avLst/>
          </a:prstGeom>
        </p:spPr>
      </p:pic>
    </p:spTree>
    <p:extLst>
      <p:ext uri="{BB962C8B-B14F-4D97-AF65-F5344CB8AC3E}">
        <p14:creationId xmlns="" xmlns:p14="http://schemas.microsoft.com/office/powerpoint/2010/main" val="2659691134"/>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43794" y="0"/>
            <a:ext cx="8200206" cy="6858000"/>
          </a:xfrm>
          <a:prstGeom prst="rect">
            <a:avLst/>
          </a:prstGeom>
        </p:spPr>
      </p:pic>
      <p:sp>
        <p:nvSpPr>
          <p:cNvPr id="3" name="TextBox 2"/>
          <p:cNvSpPr txBox="1"/>
          <p:nvPr/>
        </p:nvSpPr>
        <p:spPr>
          <a:xfrm>
            <a:off x="1039555" y="1196752"/>
            <a:ext cx="8573005" cy="3785652"/>
          </a:xfrm>
          <a:prstGeom prst="rect">
            <a:avLst/>
          </a:prstGeom>
          <a:noFill/>
        </p:spPr>
        <p:txBody>
          <a:bodyPr wrap="square" rtlCol="0">
            <a:spAutoFit/>
          </a:bodyPr>
          <a:lstStyle/>
          <a:p>
            <a:r>
              <a:rPr lang="en-US" sz="4000" dirty="0" err="1">
                <a:solidFill>
                  <a:schemeClr val="bg1"/>
                </a:solidFill>
                <a:latin typeface="Candara" pitchFamily="34" charset="0"/>
              </a:rPr>
              <a:t>Vücudun</a:t>
            </a:r>
            <a:r>
              <a:rPr lang="en-US" sz="4000" dirty="0">
                <a:solidFill>
                  <a:schemeClr val="bg1"/>
                </a:solidFill>
                <a:latin typeface="Candara" pitchFamily="34" charset="0"/>
              </a:rPr>
              <a:t> </a:t>
            </a:r>
            <a:r>
              <a:rPr lang="en-US" sz="4000" dirty="0" err="1">
                <a:solidFill>
                  <a:schemeClr val="bg1"/>
                </a:solidFill>
                <a:latin typeface="Candara" pitchFamily="34" charset="0"/>
              </a:rPr>
              <a:t>bir</a:t>
            </a:r>
            <a:r>
              <a:rPr lang="en-US" sz="4000" dirty="0">
                <a:solidFill>
                  <a:schemeClr val="bg1"/>
                </a:solidFill>
                <a:latin typeface="Candara" pitchFamily="34" charset="0"/>
              </a:rPr>
              <a:t> </a:t>
            </a:r>
            <a:r>
              <a:rPr lang="en-US" sz="4000" dirty="0" err="1">
                <a:solidFill>
                  <a:schemeClr val="bg1"/>
                </a:solidFill>
                <a:latin typeface="Candara" pitchFamily="34" charset="0"/>
              </a:rPr>
              <a:t>ya</a:t>
            </a:r>
            <a:r>
              <a:rPr lang="en-US" sz="4000" dirty="0">
                <a:solidFill>
                  <a:schemeClr val="bg1"/>
                </a:solidFill>
                <a:latin typeface="Candara" pitchFamily="34" charset="0"/>
              </a:rPr>
              <a:t> da </a:t>
            </a:r>
            <a:r>
              <a:rPr lang="en-US" sz="4000" dirty="0" err="1">
                <a:solidFill>
                  <a:schemeClr val="bg1"/>
                </a:solidFill>
                <a:latin typeface="Candara" pitchFamily="34" charset="0"/>
              </a:rPr>
              <a:t>birden</a:t>
            </a:r>
            <a:r>
              <a:rPr lang="en-US" sz="4000" dirty="0">
                <a:solidFill>
                  <a:schemeClr val="bg1"/>
                </a:solidFill>
                <a:latin typeface="Candara" pitchFamily="34" charset="0"/>
              </a:rPr>
              <a:t> </a:t>
            </a:r>
            <a:r>
              <a:rPr lang="en-US" sz="4000" dirty="0" err="1">
                <a:solidFill>
                  <a:schemeClr val="bg1"/>
                </a:solidFill>
                <a:latin typeface="Candara" pitchFamily="34" charset="0"/>
              </a:rPr>
              <a:t>çok</a:t>
            </a:r>
            <a:r>
              <a:rPr lang="en-US" sz="4000" dirty="0">
                <a:solidFill>
                  <a:schemeClr val="bg1"/>
                </a:solidFill>
                <a:latin typeface="Candara" pitchFamily="34" charset="0"/>
              </a:rPr>
              <a:t> </a:t>
            </a:r>
            <a:r>
              <a:rPr lang="en-US" sz="4000" dirty="0" err="1">
                <a:solidFill>
                  <a:schemeClr val="bg1"/>
                </a:solidFill>
                <a:latin typeface="Candara" pitchFamily="34" charset="0"/>
              </a:rPr>
              <a:t>işlevini</a:t>
            </a:r>
            <a:r>
              <a:rPr lang="en-US" sz="4000" dirty="0">
                <a:solidFill>
                  <a:schemeClr val="bg1"/>
                </a:solidFill>
                <a:latin typeface="Candara" pitchFamily="34" charset="0"/>
              </a:rPr>
              <a:t> </a:t>
            </a:r>
            <a:r>
              <a:rPr lang="en-US" sz="4000" dirty="0" err="1">
                <a:solidFill>
                  <a:schemeClr val="bg1"/>
                </a:solidFill>
                <a:latin typeface="Candara" pitchFamily="34" charset="0"/>
              </a:rPr>
              <a:t>olumsuz</a:t>
            </a:r>
            <a:r>
              <a:rPr lang="en-US" sz="4000" dirty="0">
                <a:solidFill>
                  <a:schemeClr val="bg1"/>
                </a:solidFill>
                <a:latin typeface="Candara" pitchFamily="34" charset="0"/>
              </a:rPr>
              <a:t> </a:t>
            </a:r>
            <a:r>
              <a:rPr lang="en-US" sz="4000" dirty="0" err="1">
                <a:solidFill>
                  <a:schemeClr val="bg1"/>
                </a:solidFill>
                <a:latin typeface="Candara" pitchFamily="34" charset="0"/>
              </a:rPr>
              <a:t>yönde</a:t>
            </a:r>
            <a:r>
              <a:rPr lang="en-US" sz="4000" dirty="0">
                <a:solidFill>
                  <a:schemeClr val="bg1"/>
                </a:solidFill>
                <a:latin typeface="Candara" pitchFamily="34" charset="0"/>
              </a:rPr>
              <a:t> </a:t>
            </a:r>
            <a:r>
              <a:rPr lang="en-US" sz="4000" dirty="0" err="1">
                <a:solidFill>
                  <a:schemeClr val="bg1"/>
                </a:solidFill>
                <a:latin typeface="Candara" pitchFamily="34" charset="0"/>
              </a:rPr>
              <a:t>etkileyerek</a:t>
            </a:r>
            <a:r>
              <a:rPr lang="en-US" sz="4000" dirty="0">
                <a:solidFill>
                  <a:schemeClr val="bg1"/>
                </a:solidFill>
                <a:latin typeface="Candara" pitchFamily="34" charset="0"/>
              </a:rPr>
              <a:t> hem </a:t>
            </a:r>
            <a:r>
              <a:rPr lang="en-US" sz="4000" dirty="0" err="1">
                <a:solidFill>
                  <a:schemeClr val="bg1"/>
                </a:solidFill>
                <a:latin typeface="Candara" pitchFamily="34" charset="0"/>
              </a:rPr>
              <a:t>bireyde</a:t>
            </a:r>
            <a:r>
              <a:rPr lang="en-US" sz="4000" dirty="0">
                <a:solidFill>
                  <a:schemeClr val="bg1"/>
                </a:solidFill>
                <a:latin typeface="Candara" pitchFamily="34" charset="0"/>
              </a:rPr>
              <a:t> </a:t>
            </a:r>
            <a:r>
              <a:rPr lang="en-US" sz="4000" dirty="0" err="1">
                <a:solidFill>
                  <a:schemeClr val="bg1"/>
                </a:solidFill>
                <a:latin typeface="Candara" pitchFamily="34" charset="0"/>
              </a:rPr>
              <a:t>fizyolojik</a:t>
            </a:r>
            <a:r>
              <a:rPr lang="en-US" sz="4000" dirty="0">
                <a:solidFill>
                  <a:schemeClr val="bg1"/>
                </a:solidFill>
                <a:latin typeface="Candara" pitchFamily="34" charset="0"/>
              </a:rPr>
              <a:t> </a:t>
            </a:r>
            <a:r>
              <a:rPr lang="en-US" sz="4000" dirty="0" err="1">
                <a:solidFill>
                  <a:schemeClr val="bg1"/>
                </a:solidFill>
                <a:latin typeface="Candara" pitchFamily="34" charset="0"/>
              </a:rPr>
              <a:t>ve</a:t>
            </a:r>
            <a:r>
              <a:rPr lang="en-US" sz="4000" dirty="0">
                <a:solidFill>
                  <a:schemeClr val="bg1"/>
                </a:solidFill>
                <a:latin typeface="Candara" pitchFamily="34" charset="0"/>
              </a:rPr>
              <a:t> </a:t>
            </a:r>
            <a:r>
              <a:rPr lang="en-US" sz="4000" dirty="0" err="1">
                <a:solidFill>
                  <a:schemeClr val="bg1"/>
                </a:solidFill>
                <a:latin typeface="Candara" pitchFamily="34" charset="0"/>
              </a:rPr>
              <a:t>psikolojik</a:t>
            </a:r>
            <a:r>
              <a:rPr lang="en-US" sz="4000" dirty="0">
                <a:solidFill>
                  <a:schemeClr val="bg1"/>
                </a:solidFill>
                <a:latin typeface="Candara" pitchFamily="34" charset="0"/>
              </a:rPr>
              <a:t> </a:t>
            </a:r>
            <a:r>
              <a:rPr lang="en-US" sz="4000" dirty="0" err="1">
                <a:solidFill>
                  <a:schemeClr val="bg1"/>
                </a:solidFill>
                <a:latin typeface="Candara" pitchFamily="34" charset="0"/>
              </a:rPr>
              <a:t>önemli</a:t>
            </a:r>
            <a:r>
              <a:rPr lang="en-US" sz="4000" dirty="0">
                <a:solidFill>
                  <a:schemeClr val="bg1"/>
                </a:solidFill>
                <a:latin typeface="Candara" pitchFamily="34" charset="0"/>
              </a:rPr>
              <a:t> </a:t>
            </a:r>
            <a:r>
              <a:rPr lang="en-US" sz="4000" dirty="0" err="1">
                <a:solidFill>
                  <a:schemeClr val="bg1"/>
                </a:solidFill>
                <a:latin typeface="Candara" pitchFamily="34" charset="0"/>
              </a:rPr>
              <a:t>sorunlara</a:t>
            </a:r>
            <a:r>
              <a:rPr lang="en-US" sz="4000" dirty="0">
                <a:solidFill>
                  <a:schemeClr val="bg1"/>
                </a:solidFill>
                <a:latin typeface="Candara" pitchFamily="34" charset="0"/>
              </a:rPr>
              <a:t> hem de </a:t>
            </a:r>
            <a:r>
              <a:rPr lang="en-US" sz="4000" dirty="0" err="1">
                <a:solidFill>
                  <a:schemeClr val="bg1"/>
                </a:solidFill>
                <a:latin typeface="Candara" pitchFamily="34" charset="0"/>
              </a:rPr>
              <a:t>toplumsal</a:t>
            </a:r>
            <a:r>
              <a:rPr lang="en-US" sz="4000" dirty="0">
                <a:solidFill>
                  <a:schemeClr val="bg1"/>
                </a:solidFill>
                <a:latin typeface="Candara" pitchFamily="34" charset="0"/>
              </a:rPr>
              <a:t> </a:t>
            </a:r>
            <a:r>
              <a:rPr lang="en-US" sz="4000" dirty="0" err="1">
                <a:solidFill>
                  <a:schemeClr val="bg1"/>
                </a:solidFill>
                <a:latin typeface="Candara" pitchFamily="34" charset="0"/>
              </a:rPr>
              <a:t>problemlere</a:t>
            </a:r>
            <a:r>
              <a:rPr lang="en-US" sz="4000" dirty="0">
                <a:solidFill>
                  <a:schemeClr val="bg1"/>
                </a:solidFill>
                <a:latin typeface="Candara" pitchFamily="34" charset="0"/>
              </a:rPr>
              <a:t> </a:t>
            </a:r>
            <a:r>
              <a:rPr lang="en-US" sz="4000" dirty="0" err="1">
                <a:solidFill>
                  <a:schemeClr val="bg1"/>
                </a:solidFill>
                <a:latin typeface="Candara" pitchFamily="34" charset="0"/>
              </a:rPr>
              <a:t>sebep</a:t>
            </a:r>
            <a:r>
              <a:rPr lang="en-US" sz="4000" dirty="0">
                <a:solidFill>
                  <a:schemeClr val="bg1"/>
                </a:solidFill>
                <a:latin typeface="Candara" pitchFamily="34" charset="0"/>
              </a:rPr>
              <a:t> </a:t>
            </a:r>
            <a:r>
              <a:rPr lang="en-US" sz="4000" dirty="0" err="1">
                <a:solidFill>
                  <a:schemeClr val="bg1"/>
                </a:solidFill>
                <a:latin typeface="Candara" pitchFamily="34" charset="0"/>
              </a:rPr>
              <a:t>olan</a:t>
            </a:r>
            <a:r>
              <a:rPr lang="en-US" sz="4000" dirty="0">
                <a:solidFill>
                  <a:schemeClr val="bg1"/>
                </a:solidFill>
                <a:latin typeface="Candara" pitchFamily="34" charset="0"/>
              </a:rPr>
              <a:t> </a:t>
            </a:r>
            <a:r>
              <a:rPr lang="tr-TR" sz="4000" dirty="0" smtClean="0">
                <a:solidFill>
                  <a:schemeClr val="bg1"/>
                </a:solidFill>
                <a:latin typeface="Candara" pitchFamily="34" charset="0"/>
              </a:rPr>
              <a:t/>
            </a:r>
            <a:br>
              <a:rPr lang="tr-TR" sz="4000" dirty="0" smtClean="0">
                <a:solidFill>
                  <a:schemeClr val="bg1"/>
                </a:solidFill>
                <a:latin typeface="Candara" pitchFamily="34" charset="0"/>
              </a:rPr>
            </a:br>
            <a:r>
              <a:rPr lang="tr-TR" sz="4000" dirty="0" smtClean="0">
                <a:solidFill>
                  <a:schemeClr val="bg1"/>
                </a:solidFill>
                <a:latin typeface="Candara" pitchFamily="34" charset="0"/>
              </a:rPr>
              <a:t>	</a:t>
            </a:r>
            <a:r>
              <a:rPr lang="en-US" sz="4000" dirty="0" err="1" smtClean="0">
                <a:solidFill>
                  <a:srgbClr val="FF0000"/>
                </a:solidFill>
                <a:latin typeface="Candara" pitchFamily="34" charset="0"/>
              </a:rPr>
              <a:t>madde</a:t>
            </a:r>
            <a:r>
              <a:rPr lang="en-US" sz="4000" dirty="0" smtClean="0">
                <a:solidFill>
                  <a:srgbClr val="FF0000"/>
                </a:solidFill>
                <a:latin typeface="Candara" pitchFamily="34" charset="0"/>
              </a:rPr>
              <a:t> </a:t>
            </a:r>
            <a:r>
              <a:rPr lang="en-US" sz="4000" dirty="0" err="1">
                <a:solidFill>
                  <a:srgbClr val="FF0000"/>
                </a:solidFill>
                <a:latin typeface="Candara" pitchFamily="34" charset="0"/>
              </a:rPr>
              <a:t>bağımlılığı</a:t>
            </a:r>
            <a:r>
              <a:rPr lang="en-US" sz="4000" dirty="0">
                <a:solidFill>
                  <a:srgbClr val="FF0000"/>
                </a:solidFill>
                <a:latin typeface="Candara" pitchFamily="34" charset="0"/>
              </a:rPr>
              <a:t> </a:t>
            </a:r>
            <a:r>
              <a:rPr lang="en-US" sz="4000" dirty="0" err="1">
                <a:solidFill>
                  <a:srgbClr val="FF0000"/>
                </a:solidFill>
                <a:latin typeface="Candara" pitchFamily="34" charset="0"/>
              </a:rPr>
              <a:t>nedir</a:t>
            </a:r>
            <a:r>
              <a:rPr lang="en-US" sz="4000" dirty="0" smtClean="0">
                <a:solidFill>
                  <a:srgbClr val="FF0000"/>
                </a:solidFill>
                <a:latin typeface="Candara" pitchFamily="34" charset="0"/>
              </a:rPr>
              <a:t>?</a:t>
            </a:r>
            <a:endParaRPr lang="en-US" sz="4000" dirty="0">
              <a:solidFill>
                <a:srgbClr val="FF0000"/>
              </a:solidFill>
              <a:latin typeface="Candara" pitchFamily="34"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50982" y="548680"/>
            <a:ext cx="952500" cy="542925"/>
          </a:xfrm>
          <a:prstGeom prst="rect">
            <a:avLst/>
          </a:prstGeom>
        </p:spPr>
      </p:pic>
    </p:spTree>
    <p:extLst>
      <p:ext uri="{BB962C8B-B14F-4D97-AF65-F5344CB8AC3E}">
        <p14:creationId xmlns="" xmlns:p14="http://schemas.microsoft.com/office/powerpoint/2010/main" val="18480574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15601"/>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99592" y="0"/>
            <a:ext cx="8244408" cy="6858000"/>
          </a:xfrm>
          <a:prstGeom prst="rect">
            <a:avLst/>
          </a:prstGeom>
        </p:spPr>
      </p:pic>
      <p:sp>
        <p:nvSpPr>
          <p:cNvPr id="6" name="TextBox 5"/>
          <p:cNvSpPr txBox="1"/>
          <p:nvPr/>
        </p:nvSpPr>
        <p:spPr>
          <a:xfrm>
            <a:off x="969643" y="1340768"/>
            <a:ext cx="6194645" cy="3662541"/>
          </a:xfrm>
          <a:prstGeom prst="rect">
            <a:avLst/>
          </a:prstGeom>
          <a:noFill/>
        </p:spPr>
        <p:txBody>
          <a:bodyPr wrap="square" rtlCol="0">
            <a:spAutoFit/>
          </a:bodyPr>
          <a:lstStyle/>
          <a:p>
            <a:r>
              <a:rPr lang="en-US" sz="2800" dirty="0" err="1">
                <a:solidFill>
                  <a:schemeClr val="bg1"/>
                </a:solidFill>
                <a:latin typeface="Candara" pitchFamily="34" charset="0"/>
              </a:rPr>
              <a:t>Madde</a:t>
            </a:r>
            <a:r>
              <a:rPr lang="en-US" sz="2800" dirty="0">
                <a:solidFill>
                  <a:schemeClr val="bg1"/>
                </a:solidFill>
                <a:latin typeface="Candara" pitchFamily="34" charset="0"/>
              </a:rPr>
              <a:t> </a:t>
            </a:r>
            <a:r>
              <a:rPr lang="en-US" sz="2800" dirty="0" err="1">
                <a:solidFill>
                  <a:schemeClr val="bg1"/>
                </a:solidFill>
                <a:latin typeface="Candara" pitchFamily="34" charset="0"/>
              </a:rPr>
              <a:t>bağımlılığı</a:t>
            </a:r>
            <a:r>
              <a:rPr lang="en-US" sz="2800" dirty="0">
                <a:solidFill>
                  <a:schemeClr val="bg1"/>
                </a:solidFill>
                <a:latin typeface="Candara" pitchFamily="34" charset="0"/>
              </a:rPr>
              <a:t>;</a:t>
            </a:r>
          </a:p>
          <a:p>
            <a:pPr marL="457200" indent="-457200">
              <a:buFont typeface="Wingdings" panose="05000000000000000000" pitchFamily="2" charset="2"/>
              <a:buChar char="Ø"/>
            </a:pPr>
            <a:r>
              <a:rPr lang="en-US" sz="2800" dirty="0" err="1" smtClean="0">
                <a:solidFill>
                  <a:schemeClr val="bg1"/>
                </a:solidFill>
                <a:latin typeface="Candara" pitchFamily="34" charset="0"/>
              </a:rPr>
              <a:t>vücudun</a:t>
            </a:r>
            <a:r>
              <a:rPr lang="en-US" sz="2800" dirty="0" smtClean="0">
                <a:solidFill>
                  <a:schemeClr val="bg1"/>
                </a:solidFill>
                <a:latin typeface="Candara" pitchFamily="34" charset="0"/>
              </a:rPr>
              <a:t> </a:t>
            </a:r>
            <a:r>
              <a:rPr lang="en-US" sz="2800" dirty="0" err="1">
                <a:solidFill>
                  <a:schemeClr val="bg1"/>
                </a:solidFill>
                <a:latin typeface="Candara" pitchFamily="34" charset="0"/>
              </a:rPr>
              <a:t>bir</a:t>
            </a:r>
            <a:r>
              <a:rPr lang="en-US" sz="2800" dirty="0">
                <a:solidFill>
                  <a:schemeClr val="bg1"/>
                </a:solidFill>
                <a:latin typeface="Candara" pitchFamily="34" charset="0"/>
              </a:rPr>
              <a:t> </a:t>
            </a:r>
            <a:r>
              <a:rPr lang="en-US" sz="2800" dirty="0" err="1">
                <a:solidFill>
                  <a:schemeClr val="bg1"/>
                </a:solidFill>
                <a:latin typeface="Candara" pitchFamily="34" charset="0"/>
              </a:rPr>
              <a:t>ya</a:t>
            </a:r>
            <a:r>
              <a:rPr lang="en-US" sz="2800" dirty="0">
                <a:solidFill>
                  <a:schemeClr val="bg1"/>
                </a:solidFill>
                <a:latin typeface="Candara" pitchFamily="34" charset="0"/>
              </a:rPr>
              <a:t> da </a:t>
            </a:r>
            <a:r>
              <a:rPr lang="en-US" sz="2800" dirty="0" err="1">
                <a:solidFill>
                  <a:schemeClr val="bg1"/>
                </a:solidFill>
                <a:latin typeface="Candara" pitchFamily="34" charset="0"/>
              </a:rPr>
              <a:t>birden</a:t>
            </a:r>
            <a:r>
              <a:rPr lang="en-US" sz="2800" dirty="0">
                <a:solidFill>
                  <a:schemeClr val="bg1"/>
                </a:solidFill>
                <a:latin typeface="Candara" pitchFamily="34" charset="0"/>
              </a:rPr>
              <a:t> </a:t>
            </a:r>
            <a:r>
              <a:rPr lang="en-US" sz="2800" dirty="0" err="1">
                <a:solidFill>
                  <a:schemeClr val="bg1"/>
                </a:solidFill>
                <a:latin typeface="Candara" pitchFamily="34" charset="0"/>
              </a:rPr>
              <a:t>çok</a:t>
            </a:r>
            <a:r>
              <a:rPr lang="en-US" sz="2800" dirty="0">
                <a:solidFill>
                  <a:schemeClr val="bg1"/>
                </a:solidFill>
                <a:latin typeface="Candara" pitchFamily="34" charset="0"/>
              </a:rPr>
              <a:t> </a:t>
            </a:r>
            <a:r>
              <a:rPr lang="en-US" sz="2800" dirty="0" err="1">
                <a:solidFill>
                  <a:schemeClr val="bg1"/>
                </a:solidFill>
                <a:latin typeface="Candara" pitchFamily="34" charset="0"/>
              </a:rPr>
              <a:t>işlevini</a:t>
            </a:r>
            <a:r>
              <a:rPr lang="en-US" sz="2800" dirty="0">
                <a:solidFill>
                  <a:schemeClr val="bg1"/>
                </a:solidFill>
                <a:latin typeface="Candara" pitchFamily="34" charset="0"/>
              </a:rPr>
              <a:t> </a:t>
            </a:r>
            <a:r>
              <a:rPr lang="en-US" sz="2800" dirty="0" err="1">
                <a:solidFill>
                  <a:schemeClr val="bg1"/>
                </a:solidFill>
                <a:latin typeface="Candara" pitchFamily="34" charset="0"/>
              </a:rPr>
              <a:t>olumsuz</a:t>
            </a:r>
            <a:r>
              <a:rPr lang="en-US" sz="2800" dirty="0">
                <a:solidFill>
                  <a:schemeClr val="bg1"/>
                </a:solidFill>
                <a:latin typeface="Candara" pitchFamily="34" charset="0"/>
              </a:rPr>
              <a:t> </a:t>
            </a:r>
            <a:r>
              <a:rPr lang="en-US" sz="2800" dirty="0" err="1">
                <a:solidFill>
                  <a:schemeClr val="bg1"/>
                </a:solidFill>
                <a:latin typeface="Candara" pitchFamily="34" charset="0"/>
              </a:rPr>
              <a:t>yönde</a:t>
            </a:r>
            <a:r>
              <a:rPr lang="en-US" sz="2800" dirty="0">
                <a:solidFill>
                  <a:schemeClr val="bg1"/>
                </a:solidFill>
                <a:latin typeface="Candara" pitchFamily="34" charset="0"/>
              </a:rPr>
              <a:t> </a:t>
            </a:r>
            <a:r>
              <a:rPr lang="en-US" sz="2800" dirty="0" err="1">
                <a:solidFill>
                  <a:schemeClr val="bg1"/>
                </a:solidFill>
                <a:latin typeface="Candara" pitchFamily="34" charset="0"/>
              </a:rPr>
              <a:t>etkileyen</a:t>
            </a:r>
            <a:r>
              <a:rPr lang="en-US" sz="2800" dirty="0">
                <a:solidFill>
                  <a:schemeClr val="bg1"/>
                </a:solidFill>
                <a:latin typeface="Candara" pitchFamily="34" charset="0"/>
              </a:rPr>
              <a:t> </a:t>
            </a:r>
            <a:r>
              <a:rPr lang="en-US" sz="2800" dirty="0" err="1">
                <a:solidFill>
                  <a:schemeClr val="bg1"/>
                </a:solidFill>
                <a:latin typeface="Candara" pitchFamily="34" charset="0"/>
              </a:rPr>
              <a:t>maddelerin</a:t>
            </a:r>
            <a:r>
              <a:rPr lang="en-US" sz="2800" dirty="0">
                <a:solidFill>
                  <a:schemeClr val="bg1"/>
                </a:solidFill>
                <a:latin typeface="Candara" pitchFamily="34" charset="0"/>
              </a:rPr>
              <a:t> </a:t>
            </a:r>
            <a:r>
              <a:rPr lang="en-US" sz="2800" dirty="0" err="1">
                <a:solidFill>
                  <a:schemeClr val="bg1"/>
                </a:solidFill>
                <a:latin typeface="Candara" pitchFamily="34" charset="0"/>
              </a:rPr>
              <a:t>kullanılması</a:t>
            </a:r>
            <a:r>
              <a:rPr lang="en-US" sz="2800" dirty="0">
                <a:solidFill>
                  <a:schemeClr val="bg1"/>
                </a:solidFill>
                <a:latin typeface="Candara" pitchFamily="34" charset="0"/>
              </a:rPr>
              <a:t>,</a:t>
            </a:r>
          </a:p>
          <a:p>
            <a:pPr marL="457200" indent="-457200">
              <a:buFont typeface="Wingdings" panose="05000000000000000000" pitchFamily="2" charset="2"/>
              <a:buChar char="Ø"/>
            </a:pPr>
            <a:r>
              <a:rPr lang="en-US" sz="2800" dirty="0" err="1" smtClean="0">
                <a:solidFill>
                  <a:schemeClr val="bg1"/>
                </a:solidFill>
                <a:latin typeface="Candara" pitchFamily="34" charset="0"/>
              </a:rPr>
              <a:t>bundan</a:t>
            </a:r>
            <a:r>
              <a:rPr lang="en-US" sz="2800" dirty="0" smtClean="0">
                <a:solidFill>
                  <a:schemeClr val="bg1"/>
                </a:solidFill>
                <a:latin typeface="Candara" pitchFamily="34" charset="0"/>
              </a:rPr>
              <a:t> </a:t>
            </a:r>
            <a:r>
              <a:rPr lang="en-US" sz="2800" dirty="0" err="1">
                <a:solidFill>
                  <a:schemeClr val="bg1"/>
                </a:solidFill>
                <a:latin typeface="Candara" pitchFamily="34" charset="0"/>
              </a:rPr>
              <a:t>dolayı</a:t>
            </a:r>
            <a:r>
              <a:rPr lang="en-US" sz="2800" dirty="0">
                <a:solidFill>
                  <a:schemeClr val="bg1"/>
                </a:solidFill>
                <a:latin typeface="Candara" pitchFamily="34" charset="0"/>
              </a:rPr>
              <a:t> </a:t>
            </a:r>
            <a:r>
              <a:rPr lang="en-US" sz="2800" dirty="0" err="1">
                <a:solidFill>
                  <a:schemeClr val="bg1"/>
                </a:solidFill>
                <a:latin typeface="Candara" pitchFamily="34" charset="0"/>
              </a:rPr>
              <a:t>zarar</a:t>
            </a:r>
            <a:r>
              <a:rPr lang="en-US" sz="2800" dirty="0">
                <a:solidFill>
                  <a:schemeClr val="bg1"/>
                </a:solidFill>
                <a:latin typeface="Candara" pitchFamily="34" charset="0"/>
              </a:rPr>
              <a:t> </a:t>
            </a:r>
            <a:r>
              <a:rPr lang="en-US" sz="2800" dirty="0" err="1">
                <a:solidFill>
                  <a:schemeClr val="bg1"/>
                </a:solidFill>
                <a:latin typeface="Candara" pitchFamily="34" charset="0"/>
              </a:rPr>
              <a:t>görüldüğü</a:t>
            </a:r>
            <a:r>
              <a:rPr lang="en-US" sz="2800" dirty="0">
                <a:solidFill>
                  <a:schemeClr val="bg1"/>
                </a:solidFill>
                <a:latin typeface="Candara" pitchFamily="34" charset="0"/>
              </a:rPr>
              <a:t> </a:t>
            </a:r>
            <a:r>
              <a:rPr lang="en-US" sz="2800" dirty="0" err="1">
                <a:solidFill>
                  <a:schemeClr val="bg1"/>
                </a:solidFill>
                <a:latin typeface="Candara" pitchFamily="34" charset="0"/>
              </a:rPr>
              <a:t>hâlde</a:t>
            </a:r>
            <a:r>
              <a:rPr lang="en-US" sz="2800" dirty="0">
                <a:solidFill>
                  <a:schemeClr val="bg1"/>
                </a:solidFill>
                <a:latin typeface="Candara" pitchFamily="34" charset="0"/>
              </a:rPr>
              <a:t> </a:t>
            </a:r>
            <a:r>
              <a:rPr lang="en-US" sz="2800" dirty="0" err="1">
                <a:solidFill>
                  <a:schemeClr val="bg1"/>
                </a:solidFill>
                <a:latin typeface="Candara" pitchFamily="34" charset="0"/>
              </a:rPr>
              <a:t>bu</a:t>
            </a:r>
            <a:r>
              <a:rPr lang="en-US" sz="2800" dirty="0">
                <a:solidFill>
                  <a:schemeClr val="bg1"/>
                </a:solidFill>
                <a:latin typeface="Candara" pitchFamily="34" charset="0"/>
              </a:rPr>
              <a:t> </a:t>
            </a:r>
            <a:r>
              <a:rPr lang="en-US" sz="2800" dirty="0" err="1">
                <a:solidFill>
                  <a:schemeClr val="bg1"/>
                </a:solidFill>
                <a:latin typeface="Candara" pitchFamily="34" charset="0"/>
              </a:rPr>
              <a:t>maddelerin</a:t>
            </a:r>
            <a:r>
              <a:rPr lang="en-US" sz="2800" dirty="0">
                <a:solidFill>
                  <a:schemeClr val="bg1"/>
                </a:solidFill>
                <a:latin typeface="Candara" pitchFamily="34" charset="0"/>
              </a:rPr>
              <a:t> </a:t>
            </a:r>
            <a:r>
              <a:rPr lang="en-US" sz="2800" dirty="0" err="1">
                <a:solidFill>
                  <a:schemeClr val="bg1"/>
                </a:solidFill>
                <a:latin typeface="Candara" pitchFamily="34" charset="0"/>
              </a:rPr>
              <a:t>kullanımının</a:t>
            </a:r>
            <a:r>
              <a:rPr lang="en-US" sz="2800" dirty="0">
                <a:solidFill>
                  <a:schemeClr val="bg1"/>
                </a:solidFill>
                <a:latin typeface="Candara" pitchFamily="34" charset="0"/>
              </a:rPr>
              <a:t> </a:t>
            </a:r>
            <a:r>
              <a:rPr lang="en-US" sz="2800" dirty="0" err="1">
                <a:solidFill>
                  <a:schemeClr val="bg1"/>
                </a:solidFill>
                <a:latin typeface="Candara" pitchFamily="34" charset="0"/>
              </a:rPr>
              <a:t>bırakılamaması</a:t>
            </a:r>
            <a:endParaRPr lang="en-US" sz="2800" dirty="0">
              <a:solidFill>
                <a:schemeClr val="bg1"/>
              </a:solidFill>
              <a:latin typeface="Candara" pitchFamily="34" charset="0"/>
            </a:endParaRPr>
          </a:p>
          <a:p>
            <a:r>
              <a:rPr lang="en-US" sz="2800" dirty="0" err="1">
                <a:solidFill>
                  <a:schemeClr val="bg1"/>
                </a:solidFill>
                <a:latin typeface="Candara" pitchFamily="34" charset="0"/>
              </a:rPr>
              <a:t>durumuna</a:t>
            </a:r>
            <a:r>
              <a:rPr lang="en-US" sz="2800" dirty="0">
                <a:solidFill>
                  <a:schemeClr val="bg1"/>
                </a:solidFill>
                <a:latin typeface="Candara" pitchFamily="34" charset="0"/>
              </a:rPr>
              <a:t> </a:t>
            </a:r>
            <a:r>
              <a:rPr lang="en-US" sz="2800" dirty="0" err="1">
                <a:solidFill>
                  <a:schemeClr val="bg1"/>
                </a:solidFill>
                <a:latin typeface="Candara" pitchFamily="34" charset="0"/>
              </a:rPr>
              <a:t>verilen</a:t>
            </a:r>
            <a:r>
              <a:rPr lang="en-US" sz="2800" dirty="0">
                <a:solidFill>
                  <a:schemeClr val="bg1"/>
                </a:solidFill>
                <a:latin typeface="Candara" pitchFamily="34" charset="0"/>
              </a:rPr>
              <a:t> </a:t>
            </a:r>
            <a:r>
              <a:rPr lang="en-US" sz="2800" dirty="0" err="1">
                <a:solidFill>
                  <a:schemeClr val="bg1"/>
                </a:solidFill>
                <a:latin typeface="Candara" pitchFamily="34" charset="0"/>
              </a:rPr>
              <a:t>addır</a:t>
            </a:r>
            <a:r>
              <a:rPr lang="en-US" sz="2800" dirty="0">
                <a:solidFill>
                  <a:schemeClr val="bg1"/>
                </a:solidFill>
                <a:latin typeface="Candara" pitchFamily="34" charset="0"/>
              </a:rPr>
              <a:t>.</a:t>
            </a:r>
          </a:p>
        </p:txBody>
      </p:sp>
      <p:sp>
        <p:nvSpPr>
          <p:cNvPr id="3" name="TextBox 2"/>
          <p:cNvSpPr txBox="1"/>
          <p:nvPr/>
        </p:nvSpPr>
        <p:spPr>
          <a:xfrm>
            <a:off x="864096" y="188640"/>
            <a:ext cx="8100392" cy="923330"/>
          </a:xfrm>
          <a:prstGeom prst="rect">
            <a:avLst/>
          </a:prstGeom>
          <a:noFill/>
        </p:spPr>
        <p:txBody>
          <a:bodyPr wrap="square" rtlCol="0">
            <a:spAutoFit/>
          </a:bodyPr>
          <a:lstStyle/>
          <a:p>
            <a:r>
              <a:rPr lang="en-US" sz="5400" b="1" dirty="0" err="1" smtClean="0">
                <a:solidFill>
                  <a:srgbClr val="FF0000"/>
                </a:solidFill>
                <a:latin typeface="Candara" pitchFamily="34" charset="0"/>
              </a:rPr>
              <a:t>Madde</a:t>
            </a:r>
            <a:r>
              <a:rPr lang="tr-TR" sz="5400" b="1" dirty="0" smtClean="0">
                <a:solidFill>
                  <a:srgbClr val="FF0000"/>
                </a:solidFill>
                <a:latin typeface="Candara" pitchFamily="34" charset="0"/>
              </a:rPr>
              <a:t> </a:t>
            </a:r>
            <a:r>
              <a:rPr lang="en-US" sz="5400" b="1" dirty="0" err="1" smtClean="0">
                <a:solidFill>
                  <a:srgbClr val="FF0000"/>
                </a:solidFill>
                <a:latin typeface="Candara" pitchFamily="34" charset="0"/>
              </a:rPr>
              <a:t>bağımlılığı</a:t>
            </a:r>
            <a:r>
              <a:rPr lang="en-US" sz="5400" b="1" dirty="0" smtClean="0">
                <a:solidFill>
                  <a:srgbClr val="FF0000"/>
                </a:solidFill>
                <a:latin typeface="Candara" pitchFamily="34" charset="0"/>
              </a:rPr>
              <a:t> </a:t>
            </a:r>
            <a:r>
              <a:rPr lang="en-US" sz="5400" b="1" dirty="0" err="1">
                <a:solidFill>
                  <a:srgbClr val="FF0000"/>
                </a:solidFill>
                <a:latin typeface="Candara" pitchFamily="34" charset="0"/>
              </a:rPr>
              <a:t>nedir</a:t>
            </a:r>
            <a:r>
              <a:rPr lang="en-US" sz="5400" b="1" dirty="0" smtClean="0">
                <a:solidFill>
                  <a:srgbClr val="FF0000"/>
                </a:solidFill>
                <a:latin typeface="Candara" pitchFamily="34" charset="0"/>
              </a:rPr>
              <a:t>?</a:t>
            </a:r>
            <a:endParaRPr lang="en-US" sz="5400" b="1" dirty="0">
              <a:solidFill>
                <a:srgbClr val="FF0000"/>
              </a:solidFill>
              <a:latin typeface="Candara" pitchFamily="34" charset="0"/>
            </a:endParaRPr>
          </a:p>
        </p:txBody>
      </p:sp>
      <p:sp>
        <p:nvSpPr>
          <p:cNvPr id="8" name="Explosion 1 7"/>
          <p:cNvSpPr/>
          <p:nvPr/>
        </p:nvSpPr>
        <p:spPr>
          <a:xfrm>
            <a:off x="6084168" y="2434936"/>
            <a:ext cx="3384376" cy="3586352"/>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err="1">
                <a:latin typeface="Candara" pitchFamily="34" charset="0"/>
              </a:rPr>
              <a:t>Madde</a:t>
            </a:r>
            <a:r>
              <a:rPr lang="en-US" b="1" dirty="0">
                <a:latin typeface="Candara" pitchFamily="34" charset="0"/>
              </a:rPr>
              <a:t> </a:t>
            </a:r>
            <a:r>
              <a:rPr lang="en-US" b="1" dirty="0" err="1">
                <a:latin typeface="Candara" pitchFamily="34" charset="0"/>
              </a:rPr>
              <a:t>bağımlılığından</a:t>
            </a:r>
            <a:r>
              <a:rPr lang="en-US" b="1" dirty="0">
                <a:latin typeface="Candara" pitchFamily="34" charset="0"/>
              </a:rPr>
              <a:t> </a:t>
            </a:r>
            <a:r>
              <a:rPr lang="en-US" b="1" dirty="0" err="1">
                <a:latin typeface="Candara" pitchFamily="34" charset="0"/>
              </a:rPr>
              <a:t>korunmanın</a:t>
            </a:r>
            <a:r>
              <a:rPr lang="en-US" b="1" dirty="0">
                <a:latin typeface="Candara" pitchFamily="34" charset="0"/>
              </a:rPr>
              <a:t> </a:t>
            </a:r>
            <a:r>
              <a:rPr lang="en-US" b="1" dirty="0" err="1">
                <a:latin typeface="Candara" pitchFamily="34" charset="0"/>
              </a:rPr>
              <a:t>en</a:t>
            </a:r>
            <a:r>
              <a:rPr lang="en-US" b="1" dirty="0">
                <a:latin typeface="Candara" pitchFamily="34" charset="0"/>
              </a:rPr>
              <a:t> </a:t>
            </a:r>
            <a:r>
              <a:rPr lang="en-US" b="1" dirty="0" err="1">
                <a:latin typeface="Candara" pitchFamily="34" charset="0"/>
              </a:rPr>
              <a:t>iyi</a:t>
            </a:r>
            <a:r>
              <a:rPr lang="en-US" b="1" dirty="0">
                <a:latin typeface="Candara" pitchFamily="34" charset="0"/>
              </a:rPr>
              <a:t> </a:t>
            </a:r>
            <a:r>
              <a:rPr lang="en-US" b="1" dirty="0" err="1">
                <a:latin typeface="Candara" pitchFamily="34" charset="0"/>
              </a:rPr>
              <a:t>yolu</a:t>
            </a:r>
            <a:r>
              <a:rPr lang="en-US" b="1" dirty="0">
                <a:latin typeface="Candara" pitchFamily="34" charset="0"/>
              </a:rPr>
              <a:t> </a:t>
            </a:r>
            <a:r>
              <a:rPr lang="en-US" b="1" dirty="0" err="1">
                <a:latin typeface="Candara" pitchFamily="34" charset="0"/>
              </a:rPr>
              <a:t>hiç</a:t>
            </a:r>
            <a:r>
              <a:rPr lang="en-US" b="1" dirty="0">
                <a:latin typeface="Candara" pitchFamily="34" charset="0"/>
              </a:rPr>
              <a:t> </a:t>
            </a:r>
            <a:r>
              <a:rPr lang="en-US" b="1" dirty="0" err="1">
                <a:latin typeface="Candara" pitchFamily="34" charset="0"/>
              </a:rPr>
              <a:t>başlamamaktır</a:t>
            </a:r>
            <a:r>
              <a:rPr lang="en-US" b="1" dirty="0">
                <a:latin typeface="Candara" pitchFamily="34" charset="0"/>
              </a:rPr>
              <a:t>.</a:t>
            </a:r>
          </a:p>
        </p:txBody>
      </p:sp>
    </p:spTree>
    <p:extLst>
      <p:ext uri="{BB962C8B-B14F-4D97-AF65-F5344CB8AC3E}">
        <p14:creationId xmlns="" xmlns:p14="http://schemas.microsoft.com/office/powerpoint/2010/main" val="5467785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10" presetClass="entr" presetSubtype="0" fill="hold" grpId="1"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2500"/>
                            </p:stCondLst>
                            <p:childTnLst>
                              <p:par>
                                <p:cTn id="13" presetID="26" presetClass="emph" presetSubtype="0" fill="hold" grpId="0" nodeType="afterEffect">
                                  <p:stCondLst>
                                    <p:cond delay="100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cstate="print"/>
          <a:srcRect/>
          <a:stretch>
            <a:fillRect/>
          </a:stretch>
        </p:blipFill>
        <p:spPr bwMode="auto">
          <a:xfrm>
            <a:off x="971600" y="0"/>
            <a:ext cx="8172400" cy="6858000"/>
          </a:xfrm>
          <a:prstGeom prst="rect">
            <a:avLst/>
          </a:prstGeom>
          <a:noFill/>
          <a:ln w="9525">
            <a:noFill/>
            <a:miter lim="800000"/>
            <a:headEnd/>
            <a:tailEnd/>
          </a:ln>
        </p:spPr>
      </p:pic>
      <p:sp>
        <p:nvSpPr>
          <p:cNvPr id="3" name="TextBox 2"/>
          <p:cNvSpPr txBox="1"/>
          <p:nvPr/>
        </p:nvSpPr>
        <p:spPr>
          <a:xfrm>
            <a:off x="1115616" y="527189"/>
            <a:ext cx="7776864" cy="4832092"/>
          </a:xfrm>
          <a:prstGeom prst="rect">
            <a:avLst/>
          </a:prstGeom>
          <a:noFill/>
        </p:spPr>
        <p:txBody>
          <a:bodyPr wrap="square" rtlCol="0">
            <a:spAutoFit/>
          </a:bodyPr>
          <a:lstStyle/>
          <a:p>
            <a:pPr algn="ctr"/>
            <a:r>
              <a:rPr lang="en-US" sz="4400" dirty="0" err="1" smtClean="0">
                <a:solidFill>
                  <a:schemeClr val="bg1"/>
                </a:solidFill>
                <a:latin typeface="Candara" pitchFamily="34" charset="0"/>
              </a:rPr>
              <a:t>Bireyde</a:t>
            </a:r>
            <a:r>
              <a:rPr lang="tr-TR" sz="4400" dirty="0" smtClean="0">
                <a:solidFill>
                  <a:schemeClr val="bg1"/>
                </a:solidFill>
                <a:latin typeface="Candara" pitchFamily="34" charset="0"/>
              </a:rPr>
              <a:t> </a:t>
            </a:r>
            <a:r>
              <a:rPr lang="en-US" sz="4400" dirty="0" smtClean="0">
                <a:solidFill>
                  <a:schemeClr val="bg1"/>
                </a:solidFill>
                <a:latin typeface="Candara" pitchFamily="34" charset="0"/>
              </a:rPr>
              <a:t>hem </a:t>
            </a:r>
            <a:r>
              <a:rPr lang="en-US" sz="4400" dirty="0" err="1">
                <a:solidFill>
                  <a:schemeClr val="bg1"/>
                </a:solidFill>
                <a:latin typeface="Candara" pitchFamily="34" charset="0"/>
              </a:rPr>
              <a:t>fizyolojik</a:t>
            </a:r>
            <a:r>
              <a:rPr lang="en-US" sz="4400" dirty="0">
                <a:solidFill>
                  <a:schemeClr val="bg1"/>
                </a:solidFill>
                <a:latin typeface="Candara" pitchFamily="34" charset="0"/>
              </a:rPr>
              <a:t> </a:t>
            </a:r>
            <a:r>
              <a:rPr lang="en-US" sz="4400" dirty="0" err="1">
                <a:solidFill>
                  <a:schemeClr val="bg1"/>
                </a:solidFill>
                <a:latin typeface="Candara" pitchFamily="34" charset="0"/>
              </a:rPr>
              <a:t>ve</a:t>
            </a:r>
            <a:r>
              <a:rPr lang="en-US" sz="4400" dirty="0">
                <a:solidFill>
                  <a:schemeClr val="bg1"/>
                </a:solidFill>
                <a:latin typeface="Candara" pitchFamily="34" charset="0"/>
              </a:rPr>
              <a:t> </a:t>
            </a:r>
            <a:r>
              <a:rPr lang="en-US" sz="4400" dirty="0" err="1">
                <a:solidFill>
                  <a:schemeClr val="bg1"/>
                </a:solidFill>
                <a:latin typeface="Candara" pitchFamily="34" charset="0"/>
              </a:rPr>
              <a:t>psikolojik</a:t>
            </a:r>
            <a:r>
              <a:rPr lang="en-US" sz="4400" dirty="0">
                <a:solidFill>
                  <a:schemeClr val="bg1"/>
                </a:solidFill>
                <a:latin typeface="Candara" pitchFamily="34" charset="0"/>
              </a:rPr>
              <a:t> </a:t>
            </a:r>
            <a:r>
              <a:rPr lang="en-US" sz="4400" dirty="0" err="1">
                <a:solidFill>
                  <a:schemeClr val="bg1"/>
                </a:solidFill>
                <a:latin typeface="Candara" pitchFamily="34" charset="0"/>
              </a:rPr>
              <a:t>tahribatlara</a:t>
            </a:r>
            <a:r>
              <a:rPr lang="en-US" sz="4400" dirty="0">
                <a:solidFill>
                  <a:schemeClr val="bg1"/>
                </a:solidFill>
                <a:latin typeface="Candara" pitchFamily="34" charset="0"/>
              </a:rPr>
              <a:t> hem de </a:t>
            </a:r>
            <a:r>
              <a:rPr lang="en-US" sz="4400" dirty="0" err="1">
                <a:solidFill>
                  <a:schemeClr val="bg1"/>
                </a:solidFill>
                <a:latin typeface="Candara" pitchFamily="34" charset="0"/>
              </a:rPr>
              <a:t>toplumsal</a:t>
            </a:r>
            <a:r>
              <a:rPr lang="en-US" sz="4400" dirty="0">
                <a:solidFill>
                  <a:schemeClr val="bg1"/>
                </a:solidFill>
                <a:latin typeface="Candara" pitchFamily="34" charset="0"/>
              </a:rPr>
              <a:t> </a:t>
            </a:r>
            <a:r>
              <a:rPr lang="en-US" sz="4400" dirty="0" err="1">
                <a:solidFill>
                  <a:schemeClr val="bg1"/>
                </a:solidFill>
                <a:latin typeface="Candara" pitchFamily="34" charset="0"/>
              </a:rPr>
              <a:t>problemlere</a:t>
            </a:r>
            <a:r>
              <a:rPr lang="en-US" sz="4400" dirty="0">
                <a:solidFill>
                  <a:schemeClr val="bg1"/>
                </a:solidFill>
                <a:latin typeface="Candara" pitchFamily="34" charset="0"/>
              </a:rPr>
              <a:t> </a:t>
            </a:r>
            <a:r>
              <a:rPr lang="en-US" sz="4400" dirty="0" err="1">
                <a:solidFill>
                  <a:schemeClr val="bg1"/>
                </a:solidFill>
                <a:latin typeface="Candara" pitchFamily="34" charset="0"/>
              </a:rPr>
              <a:t>sebep</a:t>
            </a:r>
            <a:r>
              <a:rPr lang="en-US" sz="4400" dirty="0">
                <a:solidFill>
                  <a:schemeClr val="bg1"/>
                </a:solidFill>
                <a:latin typeface="Candara" pitchFamily="34" charset="0"/>
              </a:rPr>
              <a:t> </a:t>
            </a:r>
            <a:r>
              <a:rPr lang="en-US" sz="4400" dirty="0" err="1">
                <a:solidFill>
                  <a:schemeClr val="bg1"/>
                </a:solidFill>
                <a:latin typeface="Candara" pitchFamily="34" charset="0"/>
              </a:rPr>
              <a:t>olan</a:t>
            </a:r>
            <a:r>
              <a:rPr lang="en-US" sz="4400" dirty="0">
                <a:solidFill>
                  <a:schemeClr val="bg1"/>
                </a:solidFill>
                <a:latin typeface="Candara" pitchFamily="34" charset="0"/>
              </a:rPr>
              <a:t> </a:t>
            </a:r>
            <a:endParaRPr lang="tr-TR" sz="4400" dirty="0" smtClean="0">
              <a:solidFill>
                <a:schemeClr val="bg1"/>
              </a:solidFill>
              <a:latin typeface="Candara" pitchFamily="34" charset="0"/>
            </a:endParaRPr>
          </a:p>
          <a:p>
            <a:pPr algn="ctr"/>
            <a:r>
              <a:rPr lang="tr-TR" sz="4400" dirty="0" smtClean="0">
                <a:solidFill>
                  <a:schemeClr val="bg1"/>
                </a:solidFill>
                <a:latin typeface="Candara" pitchFamily="34" charset="0"/>
              </a:rPr>
              <a:t/>
            </a:r>
            <a:br>
              <a:rPr lang="tr-TR" sz="4400" dirty="0" smtClean="0">
                <a:solidFill>
                  <a:schemeClr val="bg1"/>
                </a:solidFill>
                <a:latin typeface="Candara" pitchFamily="34" charset="0"/>
              </a:rPr>
            </a:br>
            <a:r>
              <a:rPr lang="tr-TR" sz="4400" dirty="0" smtClean="0">
                <a:solidFill>
                  <a:schemeClr val="bg1"/>
                </a:solidFill>
                <a:latin typeface="Candara" pitchFamily="34" charset="0"/>
              </a:rPr>
              <a:t>	 </a:t>
            </a:r>
            <a:r>
              <a:rPr lang="tr-TR" sz="4400" dirty="0">
                <a:solidFill>
                  <a:srgbClr val="FF0000"/>
                </a:solidFill>
                <a:latin typeface="Candara" pitchFamily="34" charset="0"/>
              </a:rPr>
              <a:t>B</a:t>
            </a:r>
            <a:r>
              <a:rPr lang="en-US" sz="4400" dirty="0" err="1" smtClean="0">
                <a:solidFill>
                  <a:srgbClr val="FF0000"/>
                </a:solidFill>
                <a:latin typeface="Candara" pitchFamily="34" charset="0"/>
              </a:rPr>
              <a:t>ağımlılık</a:t>
            </a:r>
            <a:r>
              <a:rPr lang="en-US" sz="4400" dirty="0" smtClean="0">
                <a:solidFill>
                  <a:srgbClr val="FF0000"/>
                </a:solidFill>
                <a:latin typeface="Candara" pitchFamily="34" charset="0"/>
              </a:rPr>
              <a:t> </a:t>
            </a:r>
            <a:r>
              <a:rPr lang="en-US" sz="4400" dirty="0" err="1">
                <a:solidFill>
                  <a:srgbClr val="FF0000"/>
                </a:solidFill>
                <a:latin typeface="Candara" pitchFamily="34" charset="0"/>
              </a:rPr>
              <a:t>yapıcı</a:t>
            </a:r>
            <a:r>
              <a:rPr lang="en-US" sz="4400" dirty="0">
                <a:solidFill>
                  <a:srgbClr val="FF0000"/>
                </a:solidFill>
                <a:latin typeface="Candara" pitchFamily="34" charset="0"/>
              </a:rPr>
              <a:t> </a:t>
            </a:r>
            <a:r>
              <a:rPr lang="en-US" sz="4400" dirty="0" err="1">
                <a:solidFill>
                  <a:srgbClr val="FF0000"/>
                </a:solidFill>
                <a:latin typeface="Candara" pitchFamily="34" charset="0"/>
              </a:rPr>
              <a:t>maddeler</a:t>
            </a:r>
            <a:r>
              <a:rPr lang="en-US" sz="4400" dirty="0">
                <a:solidFill>
                  <a:srgbClr val="FF0000"/>
                </a:solidFill>
                <a:latin typeface="Candara" pitchFamily="34" charset="0"/>
              </a:rPr>
              <a:t> </a:t>
            </a:r>
            <a:r>
              <a:rPr lang="tr-TR" sz="4400" dirty="0" smtClean="0">
                <a:solidFill>
                  <a:srgbClr val="FF0000"/>
                </a:solidFill>
                <a:latin typeface="Candara" pitchFamily="34" charset="0"/>
              </a:rPr>
              <a:t>	  	  </a:t>
            </a:r>
            <a:r>
              <a:rPr lang="en-US" sz="4400" dirty="0" err="1" smtClean="0">
                <a:solidFill>
                  <a:srgbClr val="FF0000"/>
                </a:solidFill>
                <a:latin typeface="Candara" pitchFamily="34" charset="0"/>
              </a:rPr>
              <a:t>nelerdir</a:t>
            </a:r>
            <a:r>
              <a:rPr lang="en-US" sz="4400" dirty="0">
                <a:solidFill>
                  <a:srgbClr val="FF0000"/>
                </a:solidFill>
                <a:latin typeface="Candara" pitchFamily="34" charset="0"/>
              </a:rPr>
              <a:t>? </a:t>
            </a:r>
          </a:p>
        </p:txBody>
      </p:sp>
    </p:spTree>
    <p:extLst>
      <p:ext uri="{BB962C8B-B14F-4D97-AF65-F5344CB8AC3E}">
        <p14:creationId xmlns="" xmlns:p14="http://schemas.microsoft.com/office/powerpoint/2010/main" val="27661724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3608" y="0"/>
            <a:ext cx="8100392" cy="6858000"/>
          </a:xfrm>
          <a:prstGeom prst="rect">
            <a:avLst/>
          </a:prstGeom>
        </p:spPr>
      </p:pic>
      <p:sp>
        <p:nvSpPr>
          <p:cNvPr id="6" name="TextBox 5"/>
          <p:cNvSpPr txBox="1"/>
          <p:nvPr/>
        </p:nvSpPr>
        <p:spPr>
          <a:xfrm>
            <a:off x="1259632" y="980728"/>
            <a:ext cx="7992888" cy="3662541"/>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solidFill>
                  <a:schemeClr val="bg1"/>
                </a:solidFill>
                <a:latin typeface="Candara" pitchFamily="34" charset="0"/>
              </a:rPr>
              <a:t>Sigara</a:t>
            </a:r>
            <a:endParaRPr lang="en-US" sz="2800" dirty="0">
              <a:solidFill>
                <a:schemeClr val="bg1"/>
              </a:solidFill>
              <a:latin typeface="Candara" pitchFamily="34" charset="0"/>
            </a:endParaRPr>
          </a:p>
          <a:p>
            <a:pPr marL="457200" indent="-457200">
              <a:buFont typeface="Wingdings" panose="05000000000000000000" pitchFamily="2" charset="2"/>
              <a:buChar char="Ø"/>
            </a:pPr>
            <a:r>
              <a:rPr lang="en-US" sz="2800" dirty="0" err="1">
                <a:solidFill>
                  <a:schemeClr val="bg1"/>
                </a:solidFill>
                <a:latin typeface="Candara" pitchFamily="34" charset="0"/>
              </a:rPr>
              <a:t>Alkollü</a:t>
            </a:r>
            <a:r>
              <a:rPr lang="en-US" sz="2800" dirty="0">
                <a:solidFill>
                  <a:schemeClr val="bg1"/>
                </a:solidFill>
                <a:latin typeface="Candara" pitchFamily="34" charset="0"/>
              </a:rPr>
              <a:t> </a:t>
            </a:r>
            <a:r>
              <a:rPr lang="en-US" sz="2800" dirty="0" err="1">
                <a:solidFill>
                  <a:schemeClr val="bg1"/>
                </a:solidFill>
                <a:latin typeface="Candara" pitchFamily="34" charset="0"/>
              </a:rPr>
              <a:t>içecekler</a:t>
            </a:r>
            <a:endParaRPr lang="en-US" sz="2800" dirty="0">
              <a:solidFill>
                <a:schemeClr val="bg1"/>
              </a:solidFill>
              <a:latin typeface="Candara" pitchFamily="34" charset="0"/>
            </a:endParaRPr>
          </a:p>
          <a:p>
            <a:pPr marL="457200" indent="-457200">
              <a:buFont typeface="Wingdings" panose="05000000000000000000" pitchFamily="2" charset="2"/>
              <a:buChar char="Ø"/>
            </a:pPr>
            <a:r>
              <a:rPr lang="en-US" sz="2800" dirty="0" err="1" smtClean="0">
                <a:solidFill>
                  <a:schemeClr val="bg1"/>
                </a:solidFill>
                <a:latin typeface="Candara" pitchFamily="34" charset="0"/>
              </a:rPr>
              <a:t>Çeşitli</a:t>
            </a:r>
            <a:r>
              <a:rPr lang="en-US" sz="2800" dirty="0" smtClean="0">
                <a:solidFill>
                  <a:schemeClr val="bg1"/>
                </a:solidFill>
                <a:latin typeface="Candara" pitchFamily="34" charset="0"/>
              </a:rPr>
              <a:t> </a:t>
            </a:r>
            <a:r>
              <a:rPr lang="en-US" sz="2800" dirty="0" err="1">
                <a:solidFill>
                  <a:schemeClr val="bg1"/>
                </a:solidFill>
                <a:latin typeface="Candara" pitchFamily="34" charset="0"/>
              </a:rPr>
              <a:t>uyuşturucular</a:t>
            </a:r>
            <a:endParaRPr lang="en-US" sz="2800" dirty="0">
              <a:solidFill>
                <a:schemeClr val="bg1"/>
              </a:solidFill>
              <a:latin typeface="Candara" pitchFamily="34" charset="0"/>
            </a:endParaRPr>
          </a:p>
          <a:p>
            <a:pPr marL="457200" indent="-457200">
              <a:buFont typeface="Wingdings" panose="05000000000000000000" pitchFamily="2" charset="2"/>
              <a:buChar char="Ø"/>
            </a:pPr>
            <a:r>
              <a:rPr lang="en-US" sz="2800" dirty="0" err="1" smtClean="0">
                <a:solidFill>
                  <a:schemeClr val="bg1"/>
                </a:solidFill>
                <a:latin typeface="Candara" pitchFamily="34" charset="0"/>
              </a:rPr>
              <a:t>Uyarıcı</a:t>
            </a:r>
            <a:r>
              <a:rPr lang="en-US" sz="2800" dirty="0" smtClean="0">
                <a:solidFill>
                  <a:schemeClr val="bg1"/>
                </a:solidFill>
                <a:latin typeface="Candara" pitchFamily="34" charset="0"/>
              </a:rPr>
              <a:t> </a:t>
            </a:r>
            <a:r>
              <a:rPr lang="en-US" sz="2800" dirty="0" err="1">
                <a:solidFill>
                  <a:schemeClr val="bg1"/>
                </a:solidFill>
                <a:latin typeface="Candara" pitchFamily="34" charset="0"/>
              </a:rPr>
              <a:t>ve</a:t>
            </a:r>
            <a:r>
              <a:rPr lang="en-US" sz="2800" dirty="0">
                <a:solidFill>
                  <a:schemeClr val="bg1"/>
                </a:solidFill>
                <a:latin typeface="Candara" pitchFamily="34" charset="0"/>
              </a:rPr>
              <a:t> </a:t>
            </a:r>
            <a:r>
              <a:rPr lang="en-US" sz="2800" dirty="0" err="1">
                <a:solidFill>
                  <a:schemeClr val="bg1"/>
                </a:solidFill>
                <a:latin typeface="Candara" pitchFamily="34" charset="0"/>
              </a:rPr>
              <a:t>hayal</a:t>
            </a:r>
            <a:r>
              <a:rPr lang="en-US" sz="2800" dirty="0">
                <a:solidFill>
                  <a:schemeClr val="bg1"/>
                </a:solidFill>
                <a:latin typeface="Candara" pitchFamily="34" charset="0"/>
              </a:rPr>
              <a:t> </a:t>
            </a:r>
            <a:r>
              <a:rPr lang="en-US" sz="2800" dirty="0" err="1">
                <a:solidFill>
                  <a:schemeClr val="bg1"/>
                </a:solidFill>
                <a:latin typeface="Candara" pitchFamily="34" charset="0"/>
              </a:rPr>
              <a:t>gördüren</a:t>
            </a:r>
            <a:r>
              <a:rPr lang="en-US" sz="2800" dirty="0">
                <a:solidFill>
                  <a:schemeClr val="bg1"/>
                </a:solidFill>
                <a:latin typeface="Candara" pitchFamily="34" charset="0"/>
              </a:rPr>
              <a:t> </a:t>
            </a:r>
            <a:r>
              <a:rPr lang="en-US" sz="2800" dirty="0" err="1">
                <a:solidFill>
                  <a:schemeClr val="bg1"/>
                </a:solidFill>
                <a:latin typeface="Candara" pitchFamily="34" charset="0"/>
              </a:rPr>
              <a:t>maddeler</a:t>
            </a:r>
            <a:endParaRPr lang="en-US" sz="2800" dirty="0">
              <a:solidFill>
                <a:schemeClr val="bg1"/>
              </a:solidFill>
              <a:latin typeface="Candara" pitchFamily="34" charset="0"/>
            </a:endParaRPr>
          </a:p>
          <a:p>
            <a:pPr marL="457200" indent="-457200">
              <a:buFont typeface="Wingdings" panose="05000000000000000000" pitchFamily="2" charset="2"/>
              <a:buChar char="Ø"/>
            </a:pPr>
            <a:r>
              <a:rPr lang="en-US" sz="2800" dirty="0" err="1" smtClean="0">
                <a:solidFill>
                  <a:schemeClr val="bg1"/>
                </a:solidFill>
                <a:latin typeface="Candara" pitchFamily="34" charset="0"/>
              </a:rPr>
              <a:t>Reçete</a:t>
            </a:r>
            <a:r>
              <a:rPr lang="en-US" sz="2800" dirty="0" smtClean="0">
                <a:solidFill>
                  <a:schemeClr val="bg1"/>
                </a:solidFill>
                <a:latin typeface="Candara" pitchFamily="34" charset="0"/>
              </a:rPr>
              <a:t> </a:t>
            </a:r>
            <a:r>
              <a:rPr lang="en-US" sz="2800" dirty="0" err="1">
                <a:solidFill>
                  <a:schemeClr val="bg1"/>
                </a:solidFill>
                <a:latin typeface="Candara" pitchFamily="34" charset="0"/>
              </a:rPr>
              <a:t>ile</a:t>
            </a:r>
            <a:r>
              <a:rPr lang="en-US" sz="2800" dirty="0">
                <a:solidFill>
                  <a:schemeClr val="bg1"/>
                </a:solidFill>
                <a:latin typeface="Candara" pitchFamily="34" charset="0"/>
              </a:rPr>
              <a:t> </a:t>
            </a:r>
            <a:r>
              <a:rPr lang="en-US" sz="2800" dirty="0" err="1">
                <a:solidFill>
                  <a:schemeClr val="bg1"/>
                </a:solidFill>
                <a:latin typeface="Candara" pitchFamily="34" charset="0"/>
              </a:rPr>
              <a:t>alınması</a:t>
            </a:r>
            <a:r>
              <a:rPr lang="en-US" sz="2800" dirty="0">
                <a:solidFill>
                  <a:schemeClr val="bg1"/>
                </a:solidFill>
                <a:latin typeface="Candara" pitchFamily="34" charset="0"/>
              </a:rPr>
              <a:t> </a:t>
            </a:r>
            <a:r>
              <a:rPr lang="en-US" sz="2800" dirty="0" err="1">
                <a:solidFill>
                  <a:schemeClr val="bg1"/>
                </a:solidFill>
                <a:latin typeface="Candara" pitchFamily="34" charset="0"/>
              </a:rPr>
              <a:t>gerektiği</a:t>
            </a:r>
            <a:r>
              <a:rPr lang="en-US" sz="2800" dirty="0">
                <a:solidFill>
                  <a:schemeClr val="bg1"/>
                </a:solidFill>
                <a:latin typeface="Candara" pitchFamily="34" charset="0"/>
              </a:rPr>
              <a:t> </a:t>
            </a:r>
            <a:r>
              <a:rPr lang="en-US" sz="2800" dirty="0" err="1">
                <a:solidFill>
                  <a:schemeClr val="bg1"/>
                </a:solidFill>
                <a:latin typeface="Candara" pitchFamily="34" charset="0"/>
              </a:rPr>
              <a:t>hâlde</a:t>
            </a:r>
            <a:r>
              <a:rPr lang="en-US" sz="2800" dirty="0">
                <a:solidFill>
                  <a:schemeClr val="bg1"/>
                </a:solidFill>
                <a:latin typeface="Candara" pitchFamily="34" charset="0"/>
              </a:rPr>
              <a:t> </a:t>
            </a:r>
            <a:r>
              <a:rPr lang="en-US" sz="2800" dirty="0" err="1">
                <a:solidFill>
                  <a:schemeClr val="bg1"/>
                </a:solidFill>
                <a:latin typeface="Candara" pitchFamily="34" charset="0"/>
              </a:rPr>
              <a:t>doktor</a:t>
            </a:r>
            <a:r>
              <a:rPr lang="en-US" sz="2800" dirty="0">
                <a:solidFill>
                  <a:schemeClr val="bg1"/>
                </a:solidFill>
                <a:latin typeface="Candara" pitchFamily="34" charset="0"/>
              </a:rPr>
              <a:t> </a:t>
            </a:r>
            <a:r>
              <a:rPr lang="en-US" sz="2800" dirty="0" err="1">
                <a:solidFill>
                  <a:schemeClr val="bg1"/>
                </a:solidFill>
                <a:latin typeface="Candara" pitchFamily="34" charset="0"/>
              </a:rPr>
              <a:t>kontrolü</a:t>
            </a:r>
            <a:r>
              <a:rPr lang="en-US" sz="2800" dirty="0">
                <a:solidFill>
                  <a:schemeClr val="bg1"/>
                </a:solidFill>
                <a:latin typeface="Candara" pitchFamily="34" charset="0"/>
              </a:rPr>
              <a:t> </a:t>
            </a:r>
            <a:r>
              <a:rPr lang="en-US" sz="2800" dirty="0" err="1">
                <a:solidFill>
                  <a:schemeClr val="bg1"/>
                </a:solidFill>
                <a:latin typeface="Candara" pitchFamily="34" charset="0"/>
              </a:rPr>
              <a:t>dışında</a:t>
            </a:r>
            <a:r>
              <a:rPr lang="en-US" sz="2800" dirty="0">
                <a:solidFill>
                  <a:schemeClr val="bg1"/>
                </a:solidFill>
                <a:latin typeface="Candara" pitchFamily="34" charset="0"/>
              </a:rPr>
              <a:t> </a:t>
            </a:r>
            <a:r>
              <a:rPr lang="en-US" sz="2800" dirty="0" err="1">
                <a:solidFill>
                  <a:schemeClr val="bg1"/>
                </a:solidFill>
                <a:latin typeface="Candara" pitchFamily="34" charset="0"/>
              </a:rPr>
              <a:t>kullanılan</a:t>
            </a:r>
            <a:r>
              <a:rPr lang="en-US" sz="2800" dirty="0">
                <a:solidFill>
                  <a:schemeClr val="bg1"/>
                </a:solidFill>
                <a:latin typeface="Candara" pitchFamily="34" charset="0"/>
              </a:rPr>
              <a:t> </a:t>
            </a:r>
            <a:r>
              <a:rPr lang="en-US" sz="2800" dirty="0" err="1">
                <a:solidFill>
                  <a:schemeClr val="bg1"/>
                </a:solidFill>
                <a:latin typeface="Candara" pitchFamily="34" charset="0"/>
              </a:rPr>
              <a:t>ilaçlar</a:t>
            </a:r>
            <a:r>
              <a:rPr lang="en-US" sz="2800" dirty="0">
                <a:solidFill>
                  <a:schemeClr val="bg1"/>
                </a:solidFill>
                <a:latin typeface="Candara" pitchFamily="34" charset="0"/>
              </a:rPr>
              <a:t> </a:t>
            </a:r>
          </a:p>
          <a:p>
            <a:pPr marL="457200" indent="-457200">
              <a:buFont typeface="Wingdings" panose="05000000000000000000" pitchFamily="2" charset="2"/>
              <a:buChar char="Ø"/>
            </a:pPr>
            <a:r>
              <a:rPr lang="en-US" sz="2800" dirty="0" err="1" smtClean="0">
                <a:solidFill>
                  <a:schemeClr val="bg1"/>
                </a:solidFill>
                <a:latin typeface="Candara" pitchFamily="34" charset="0"/>
              </a:rPr>
              <a:t>Bazı</a:t>
            </a:r>
            <a:r>
              <a:rPr lang="en-US" sz="2800" dirty="0" smtClean="0">
                <a:solidFill>
                  <a:schemeClr val="bg1"/>
                </a:solidFill>
                <a:latin typeface="Candara" pitchFamily="34" charset="0"/>
              </a:rPr>
              <a:t> </a:t>
            </a:r>
            <a:r>
              <a:rPr lang="en-US" sz="2800" dirty="0" err="1">
                <a:solidFill>
                  <a:schemeClr val="bg1"/>
                </a:solidFill>
                <a:latin typeface="Candara" pitchFamily="34" charset="0"/>
              </a:rPr>
              <a:t>yapıştırıcılar</a:t>
            </a:r>
            <a:r>
              <a:rPr lang="en-US" sz="2800" dirty="0">
                <a:solidFill>
                  <a:schemeClr val="bg1"/>
                </a:solidFill>
                <a:latin typeface="Candara" pitchFamily="34" charset="0"/>
              </a:rPr>
              <a:t>, </a:t>
            </a:r>
            <a:r>
              <a:rPr lang="en-US" sz="2800" dirty="0" err="1">
                <a:solidFill>
                  <a:schemeClr val="bg1"/>
                </a:solidFill>
                <a:latin typeface="Candara" pitchFamily="34" charset="0"/>
              </a:rPr>
              <a:t>tiner</a:t>
            </a:r>
            <a:r>
              <a:rPr lang="en-US" sz="2800" dirty="0">
                <a:solidFill>
                  <a:schemeClr val="bg1"/>
                </a:solidFill>
                <a:latin typeface="Candara" pitchFamily="34" charset="0"/>
              </a:rPr>
              <a:t> </a:t>
            </a:r>
            <a:r>
              <a:rPr lang="en-US" sz="2800" dirty="0" err="1">
                <a:solidFill>
                  <a:schemeClr val="bg1"/>
                </a:solidFill>
                <a:latin typeface="Candara" pitchFamily="34" charset="0"/>
              </a:rPr>
              <a:t>ve</a:t>
            </a:r>
            <a:r>
              <a:rPr lang="en-US" sz="2800" dirty="0">
                <a:solidFill>
                  <a:schemeClr val="bg1"/>
                </a:solidFill>
                <a:latin typeface="Candara" pitchFamily="34" charset="0"/>
              </a:rPr>
              <a:t> </a:t>
            </a:r>
            <a:r>
              <a:rPr lang="en-US" sz="2800" dirty="0" err="1">
                <a:solidFill>
                  <a:schemeClr val="bg1"/>
                </a:solidFill>
                <a:latin typeface="Candara" pitchFamily="34" charset="0"/>
              </a:rPr>
              <a:t>çakmak</a:t>
            </a:r>
            <a:r>
              <a:rPr lang="en-US" sz="2800" dirty="0">
                <a:solidFill>
                  <a:schemeClr val="bg1"/>
                </a:solidFill>
                <a:latin typeface="Candara" pitchFamily="34" charset="0"/>
              </a:rPr>
              <a:t> </a:t>
            </a:r>
            <a:r>
              <a:rPr lang="en-US" sz="2800" dirty="0" err="1">
                <a:solidFill>
                  <a:schemeClr val="bg1"/>
                </a:solidFill>
                <a:latin typeface="Candara" pitchFamily="34" charset="0"/>
              </a:rPr>
              <a:t>gazı</a:t>
            </a:r>
            <a:r>
              <a:rPr lang="en-US" sz="2800" dirty="0">
                <a:solidFill>
                  <a:schemeClr val="bg1"/>
                </a:solidFill>
                <a:latin typeface="Candara" pitchFamily="34" charset="0"/>
              </a:rPr>
              <a:t> </a:t>
            </a:r>
            <a:r>
              <a:rPr lang="en-US" sz="2800" dirty="0" err="1">
                <a:solidFill>
                  <a:schemeClr val="bg1"/>
                </a:solidFill>
                <a:latin typeface="Candara" pitchFamily="34" charset="0"/>
              </a:rPr>
              <a:t>gibi</a:t>
            </a:r>
            <a:r>
              <a:rPr lang="en-US" sz="2800" dirty="0">
                <a:solidFill>
                  <a:schemeClr val="bg1"/>
                </a:solidFill>
                <a:latin typeface="Candara" pitchFamily="34" charset="0"/>
              </a:rPr>
              <a:t> </a:t>
            </a:r>
            <a:r>
              <a:rPr lang="en-US" sz="2800" dirty="0" err="1">
                <a:solidFill>
                  <a:schemeClr val="bg1"/>
                </a:solidFill>
                <a:latin typeface="Candara" pitchFamily="34" charset="0"/>
              </a:rPr>
              <a:t>uçucu</a:t>
            </a:r>
            <a:r>
              <a:rPr lang="en-US" sz="2800" dirty="0">
                <a:solidFill>
                  <a:schemeClr val="bg1"/>
                </a:solidFill>
                <a:latin typeface="Candara" pitchFamily="34" charset="0"/>
              </a:rPr>
              <a:t> </a:t>
            </a:r>
            <a:r>
              <a:rPr lang="en-US" sz="2800" dirty="0" err="1">
                <a:solidFill>
                  <a:schemeClr val="bg1"/>
                </a:solidFill>
                <a:latin typeface="Candara" pitchFamily="34" charset="0"/>
              </a:rPr>
              <a:t>maddeler</a:t>
            </a:r>
            <a:endParaRPr lang="en-US" sz="2800" dirty="0">
              <a:solidFill>
                <a:schemeClr val="bg1"/>
              </a:solidFill>
              <a:latin typeface="Candara" pitchFamily="34" charset="0"/>
            </a:endParaRPr>
          </a:p>
        </p:txBody>
      </p:sp>
      <p:sp>
        <p:nvSpPr>
          <p:cNvPr id="7" name="TextBox 6"/>
          <p:cNvSpPr txBox="1"/>
          <p:nvPr/>
        </p:nvSpPr>
        <p:spPr>
          <a:xfrm>
            <a:off x="1116632" y="188640"/>
            <a:ext cx="8855968" cy="646331"/>
          </a:xfrm>
          <a:prstGeom prst="rect">
            <a:avLst/>
          </a:prstGeom>
          <a:noFill/>
        </p:spPr>
        <p:txBody>
          <a:bodyPr wrap="square" rtlCol="0">
            <a:spAutoFit/>
          </a:bodyPr>
          <a:lstStyle/>
          <a:p>
            <a:r>
              <a:rPr lang="en-US" sz="3600" b="1" dirty="0" err="1">
                <a:solidFill>
                  <a:srgbClr val="FF0000"/>
                </a:solidFill>
                <a:latin typeface="Candara" pitchFamily="34" charset="0"/>
              </a:rPr>
              <a:t>Bağımlılık</a:t>
            </a:r>
            <a:r>
              <a:rPr lang="en-US" sz="3600" b="1" dirty="0">
                <a:solidFill>
                  <a:srgbClr val="FF0000"/>
                </a:solidFill>
                <a:latin typeface="Candara" pitchFamily="34" charset="0"/>
              </a:rPr>
              <a:t> </a:t>
            </a:r>
            <a:r>
              <a:rPr lang="en-US" sz="3600" b="1" dirty="0" err="1">
                <a:solidFill>
                  <a:srgbClr val="FF0000"/>
                </a:solidFill>
                <a:latin typeface="Candara" pitchFamily="34" charset="0"/>
              </a:rPr>
              <a:t>Yapıcı</a:t>
            </a:r>
            <a:r>
              <a:rPr lang="en-US" sz="3600" b="1" dirty="0">
                <a:solidFill>
                  <a:srgbClr val="FF0000"/>
                </a:solidFill>
                <a:latin typeface="Candara" pitchFamily="34" charset="0"/>
              </a:rPr>
              <a:t> </a:t>
            </a:r>
            <a:r>
              <a:rPr lang="en-US" sz="3600" b="1" dirty="0" err="1">
                <a:solidFill>
                  <a:srgbClr val="FF0000"/>
                </a:solidFill>
                <a:latin typeface="Candara" pitchFamily="34" charset="0"/>
              </a:rPr>
              <a:t>Maddelerden</a:t>
            </a:r>
            <a:r>
              <a:rPr lang="en-US" sz="3600" b="1" dirty="0">
                <a:solidFill>
                  <a:srgbClr val="FF0000"/>
                </a:solidFill>
                <a:latin typeface="Candara" pitchFamily="34" charset="0"/>
              </a:rPr>
              <a:t> </a:t>
            </a:r>
            <a:r>
              <a:rPr lang="en-US" sz="3600" b="1" dirty="0" err="1">
                <a:solidFill>
                  <a:srgbClr val="FF0000"/>
                </a:solidFill>
                <a:latin typeface="Candara" pitchFamily="34" charset="0"/>
              </a:rPr>
              <a:t>Bazıları</a:t>
            </a:r>
            <a:endParaRPr lang="en-US" sz="3600" b="1" dirty="0">
              <a:solidFill>
                <a:srgbClr val="FF0000"/>
              </a:solidFill>
              <a:latin typeface="Candara" pitchFamily="34" charset="0"/>
            </a:endParaRPr>
          </a:p>
        </p:txBody>
      </p:sp>
    </p:spTree>
    <p:extLst>
      <p:ext uri="{BB962C8B-B14F-4D97-AF65-F5344CB8AC3E}">
        <p14:creationId xmlns="" xmlns:p14="http://schemas.microsoft.com/office/powerpoint/2010/main" val="13630672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1000"/>
                                        <p:tgtEl>
                                          <p:spTgt spid="6">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1000"/>
                                        <p:tgtEl>
                                          <p:spTgt spid="6">
                                            <p:txEl>
                                              <p:pRg st="2" end="2"/>
                                            </p:txEl>
                                          </p:spTgt>
                                        </p:tgtEl>
                                      </p:cBhvr>
                                    </p:animEffect>
                                  </p:childTnLst>
                                </p:cTn>
                              </p:par>
                            </p:childTnLst>
                          </p:cTn>
                        </p:par>
                        <p:par>
                          <p:cTn id="16" fill="hold">
                            <p:stCondLst>
                              <p:cond delay="4500"/>
                            </p:stCondLst>
                            <p:childTnLst>
                              <p:par>
                                <p:cTn id="17" presetID="22" presetClass="entr" presetSubtype="8" fill="hold" grpId="0" nodeType="afterEffect">
                                  <p:stCondLst>
                                    <p:cond delay="50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1000"/>
                                        <p:tgtEl>
                                          <p:spTgt spid="6">
                                            <p:txEl>
                                              <p:pRg st="3" end="3"/>
                                            </p:txEl>
                                          </p:spTgt>
                                        </p:tgtEl>
                                      </p:cBhvr>
                                    </p:animEffect>
                                  </p:childTnLst>
                                </p:cTn>
                              </p:par>
                            </p:childTnLst>
                          </p:cTn>
                        </p:par>
                        <p:par>
                          <p:cTn id="20" fill="hold">
                            <p:stCondLst>
                              <p:cond delay="6000"/>
                            </p:stCondLst>
                            <p:childTnLst>
                              <p:par>
                                <p:cTn id="21" presetID="22" presetClass="entr" presetSubtype="8" fill="hold" grpId="0" nodeType="afterEffect">
                                  <p:stCondLst>
                                    <p:cond delay="50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1000"/>
                                        <p:tgtEl>
                                          <p:spTgt spid="6">
                                            <p:txEl>
                                              <p:pRg st="4" end="4"/>
                                            </p:txEl>
                                          </p:spTgt>
                                        </p:tgtEl>
                                      </p:cBhvr>
                                    </p:animEffect>
                                  </p:childTnLst>
                                </p:cTn>
                              </p:par>
                            </p:childTnLst>
                          </p:cTn>
                        </p:par>
                        <p:par>
                          <p:cTn id="24" fill="hold">
                            <p:stCondLst>
                              <p:cond delay="7500"/>
                            </p:stCondLst>
                            <p:childTnLst>
                              <p:par>
                                <p:cTn id="25" presetID="22" presetClass="entr" presetSubtype="8" fill="hold" grpId="0" nodeType="afterEffect">
                                  <p:stCondLst>
                                    <p:cond delay="50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3608" y="0"/>
            <a:ext cx="8100392" cy="6858000"/>
          </a:xfrm>
          <a:prstGeom prst="rect">
            <a:avLst/>
          </a:prstGeom>
        </p:spPr>
      </p:pic>
      <p:sp>
        <p:nvSpPr>
          <p:cNvPr id="6" name="TextBox 5"/>
          <p:cNvSpPr txBox="1"/>
          <p:nvPr/>
        </p:nvSpPr>
        <p:spPr>
          <a:xfrm>
            <a:off x="1043608" y="1772816"/>
            <a:ext cx="6336704" cy="4661276"/>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2000" b="1" dirty="0" err="1" smtClean="0">
                <a:solidFill>
                  <a:schemeClr val="bg1"/>
                </a:solidFill>
                <a:latin typeface="Candara" pitchFamily="34" charset="0"/>
              </a:rPr>
              <a:t>Bağımlının</a:t>
            </a:r>
            <a:r>
              <a:rPr lang="en-US" sz="2000" b="1" dirty="0" smtClean="0">
                <a:solidFill>
                  <a:schemeClr val="bg1"/>
                </a:solidFill>
                <a:latin typeface="Candara" pitchFamily="34" charset="0"/>
              </a:rPr>
              <a:t> </a:t>
            </a:r>
            <a:r>
              <a:rPr lang="en-US" sz="2000" b="1" dirty="0" err="1">
                <a:solidFill>
                  <a:schemeClr val="bg1"/>
                </a:solidFill>
                <a:latin typeface="Candara" pitchFamily="34" charset="0"/>
              </a:rPr>
              <a:t>kendine</a:t>
            </a:r>
            <a:r>
              <a:rPr lang="en-US" sz="2000" b="1" dirty="0">
                <a:solidFill>
                  <a:schemeClr val="bg1"/>
                </a:solidFill>
                <a:latin typeface="Candara" pitchFamily="34" charset="0"/>
              </a:rPr>
              <a:t> </a:t>
            </a:r>
            <a:r>
              <a:rPr lang="en-US" sz="2000" b="1" dirty="0" err="1">
                <a:solidFill>
                  <a:schemeClr val="bg1"/>
                </a:solidFill>
                <a:latin typeface="Candara" pitchFamily="34" charset="0"/>
              </a:rPr>
              <a:t>güveni</a:t>
            </a:r>
            <a:r>
              <a:rPr lang="en-US" sz="2000" b="1" dirty="0">
                <a:solidFill>
                  <a:schemeClr val="bg1"/>
                </a:solidFill>
                <a:latin typeface="Candara" pitchFamily="34" charset="0"/>
              </a:rPr>
              <a:t> </a:t>
            </a:r>
            <a:r>
              <a:rPr lang="en-US" sz="2000" b="1" dirty="0" err="1">
                <a:solidFill>
                  <a:schemeClr val="bg1"/>
                </a:solidFill>
                <a:latin typeface="Candara" pitchFamily="34" charset="0"/>
              </a:rPr>
              <a:t>azalır</a:t>
            </a:r>
            <a:r>
              <a:rPr lang="en-US" sz="2000" b="1" dirty="0">
                <a:solidFill>
                  <a:schemeClr val="bg1"/>
                </a:solidFill>
                <a:latin typeface="Candara" pitchFamily="34" charset="0"/>
              </a:rPr>
              <a:t>.</a:t>
            </a:r>
          </a:p>
          <a:p>
            <a:pPr marL="457200" indent="-457200">
              <a:lnSpc>
                <a:spcPct val="150000"/>
              </a:lnSpc>
              <a:buFont typeface="Wingdings" panose="05000000000000000000" pitchFamily="2" charset="2"/>
              <a:buChar char="Ø"/>
            </a:pPr>
            <a:r>
              <a:rPr lang="en-US" sz="2000" b="1" dirty="0" err="1" smtClean="0">
                <a:solidFill>
                  <a:schemeClr val="bg1"/>
                </a:solidFill>
                <a:latin typeface="Candara" pitchFamily="34" charset="0"/>
              </a:rPr>
              <a:t>kendini</a:t>
            </a:r>
            <a:r>
              <a:rPr lang="en-US" sz="2000" b="1" dirty="0" smtClean="0">
                <a:solidFill>
                  <a:schemeClr val="bg1"/>
                </a:solidFill>
                <a:latin typeface="Candara" pitchFamily="34" charset="0"/>
              </a:rPr>
              <a:t> </a:t>
            </a:r>
            <a:r>
              <a:rPr lang="en-US" sz="2000" b="1" dirty="0" err="1">
                <a:solidFill>
                  <a:schemeClr val="bg1"/>
                </a:solidFill>
                <a:latin typeface="Candara" pitchFamily="34" charset="0"/>
              </a:rPr>
              <a:t>kontrolü</a:t>
            </a:r>
            <a:r>
              <a:rPr lang="en-US" sz="2000" b="1" dirty="0">
                <a:solidFill>
                  <a:schemeClr val="bg1"/>
                </a:solidFill>
                <a:latin typeface="Candara" pitchFamily="34" charset="0"/>
              </a:rPr>
              <a:t> </a:t>
            </a:r>
            <a:r>
              <a:rPr lang="en-US" sz="2000" b="1" dirty="0" err="1">
                <a:solidFill>
                  <a:schemeClr val="bg1"/>
                </a:solidFill>
                <a:latin typeface="Candara" pitchFamily="34" charset="0"/>
              </a:rPr>
              <a:t>zayıflar</a:t>
            </a:r>
            <a:r>
              <a:rPr lang="en-US" sz="2000" b="1" dirty="0">
                <a:solidFill>
                  <a:schemeClr val="bg1"/>
                </a:solidFill>
                <a:latin typeface="Candara" pitchFamily="34" charset="0"/>
              </a:rPr>
              <a:t>.</a:t>
            </a:r>
          </a:p>
          <a:p>
            <a:pPr marL="457200" indent="-457200">
              <a:lnSpc>
                <a:spcPct val="150000"/>
              </a:lnSpc>
              <a:buFont typeface="Wingdings" panose="05000000000000000000" pitchFamily="2" charset="2"/>
              <a:buChar char="Ø"/>
            </a:pPr>
            <a:r>
              <a:rPr lang="en-US" sz="2000" b="1" dirty="0" err="1" smtClean="0">
                <a:solidFill>
                  <a:schemeClr val="bg1"/>
                </a:solidFill>
                <a:latin typeface="Candara" pitchFamily="34" charset="0"/>
              </a:rPr>
              <a:t>insani</a:t>
            </a:r>
            <a:r>
              <a:rPr lang="en-US" sz="2000" b="1" dirty="0" smtClean="0">
                <a:solidFill>
                  <a:schemeClr val="bg1"/>
                </a:solidFill>
                <a:latin typeface="Candara" pitchFamily="34" charset="0"/>
              </a:rPr>
              <a:t> </a:t>
            </a:r>
            <a:r>
              <a:rPr lang="en-US" sz="2000" b="1" dirty="0" err="1">
                <a:solidFill>
                  <a:schemeClr val="bg1"/>
                </a:solidFill>
                <a:latin typeface="Candara" pitchFamily="34" charset="0"/>
              </a:rPr>
              <a:t>prensipleri</a:t>
            </a:r>
            <a:r>
              <a:rPr lang="en-US" sz="2000" b="1" dirty="0">
                <a:solidFill>
                  <a:schemeClr val="bg1"/>
                </a:solidFill>
                <a:latin typeface="Candara" pitchFamily="34" charset="0"/>
              </a:rPr>
              <a:t> </a:t>
            </a:r>
            <a:r>
              <a:rPr lang="en-US" sz="2000" b="1" dirty="0" err="1">
                <a:solidFill>
                  <a:schemeClr val="bg1"/>
                </a:solidFill>
                <a:latin typeface="Candara" pitchFamily="34" charset="0"/>
              </a:rPr>
              <a:t>ve</a:t>
            </a:r>
            <a:r>
              <a:rPr lang="en-US" sz="2000" b="1" dirty="0">
                <a:solidFill>
                  <a:schemeClr val="bg1"/>
                </a:solidFill>
                <a:latin typeface="Candara" pitchFamily="34" charset="0"/>
              </a:rPr>
              <a:t> </a:t>
            </a:r>
            <a:r>
              <a:rPr lang="en-US" sz="2000" b="1" dirty="0" err="1" smtClean="0">
                <a:solidFill>
                  <a:schemeClr val="bg1"/>
                </a:solidFill>
                <a:latin typeface="Candara" pitchFamily="34" charset="0"/>
              </a:rPr>
              <a:t>değerleri</a:t>
            </a:r>
            <a:r>
              <a:rPr lang="en-US" sz="2000" b="1" dirty="0" smtClean="0">
                <a:solidFill>
                  <a:schemeClr val="bg1"/>
                </a:solidFill>
                <a:latin typeface="Candara" pitchFamily="34" charset="0"/>
              </a:rPr>
              <a:t> </a:t>
            </a:r>
            <a:r>
              <a:rPr lang="en-US" sz="2000" b="1" dirty="0" err="1">
                <a:solidFill>
                  <a:schemeClr val="bg1"/>
                </a:solidFill>
                <a:latin typeface="Candara" pitchFamily="34" charset="0"/>
              </a:rPr>
              <a:t>yok</a:t>
            </a:r>
            <a:r>
              <a:rPr lang="en-US" sz="2000" b="1" dirty="0">
                <a:solidFill>
                  <a:schemeClr val="bg1"/>
                </a:solidFill>
                <a:latin typeface="Candara" pitchFamily="34" charset="0"/>
              </a:rPr>
              <a:t> </a:t>
            </a:r>
            <a:r>
              <a:rPr lang="en-US" sz="2000" b="1" dirty="0" err="1">
                <a:solidFill>
                  <a:schemeClr val="bg1"/>
                </a:solidFill>
                <a:latin typeface="Candara" pitchFamily="34" charset="0"/>
              </a:rPr>
              <a:t>olmaya</a:t>
            </a:r>
            <a:r>
              <a:rPr lang="en-US" sz="2000" b="1" dirty="0">
                <a:solidFill>
                  <a:schemeClr val="bg1"/>
                </a:solidFill>
                <a:latin typeface="Candara" pitchFamily="34" charset="0"/>
              </a:rPr>
              <a:t> </a:t>
            </a:r>
            <a:r>
              <a:rPr lang="en-US" sz="2000" b="1" dirty="0" err="1">
                <a:solidFill>
                  <a:schemeClr val="bg1"/>
                </a:solidFill>
                <a:latin typeface="Candara" pitchFamily="34" charset="0"/>
              </a:rPr>
              <a:t>başlar</a:t>
            </a:r>
            <a:r>
              <a:rPr lang="en-US" sz="2000" b="1" dirty="0">
                <a:solidFill>
                  <a:schemeClr val="bg1"/>
                </a:solidFill>
                <a:latin typeface="Candara" pitchFamily="34" charset="0"/>
              </a:rPr>
              <a:t>.</a:t>
            </a:r>
          </a:p>
          <a:p>
            <a:pPr marL="457200" indent="-457200">
              <a:lnSpc>
                <a:spcPct val="150000"/>
              </a:lnSpc>
              <a:buFont typeface="Wingdings" panose="05000000000000000000" pitchFamily="2" charset="2"/>
              <a:buChar char="Ø"/>
            </a:pPr>
            <a:r>
              <a:rPr lang="en-US" sz="2000" b="1" dirty="0" err="1" smtClean="0">
                <a:solidFill>
                  <a:schemeClr val="bg1"/>
                </a:solidFill>
                <a:latin typeface="Candara" pitchFamily="34" charset="0"/>
              </a:rPr>
              <a:t>idealleri</a:t>
            </a:r>
            <a:r>
              <a:rPr lang="en-US" sz="2000" b="1" dirty="0" smtClean="0">
                <a:solidFill>
                  <a:schemeClr val="bg1"/>
                </a:solidFill>
                <a:latin typeface="Candara" pitchFamily="34" charset="0"/>
              </a:rPr>
              <a:t> </a:t>
            </a:r>
            <a:r>
              <a:rPr lang="en-US" sz="2000" b="1" dirty="0" err="1">
                <a:solidFill>
                  <a:schemeClr val="bg1"/>
                </a:solidFill>
                <a:latin typeface="Candara" pitchFamily="34" charset="0"/>
              </a:rPr>
              <a:t>ve</a:t>
            </a:r>
            <a:r>
              <a:rPr lang="en-US" sz="2000" b="1" dirty="0">
                <a:solidFill>
                  <a:schemeClr val="bg1"/>
                </a:solidFill>
                <a:latin typeface="Candara" pitchFamily="34" charset="0"/>
              </a:rPr>
              <a:t> </a:t>
            </a:r>
            <a:r>
              <a:rPr lang="en-US" sz="2000" b="1" dirty="0" err="1">
                <a:solidFill>
                  <a:schemeClr val="bg1"/>
                </a:solidFill>
                <a:latin typeface="Candara" pitchFamily="34" charset="0"/>
              </a:rPr>
              <a:t>geleceği</a:t>
            </a:r>
            <a:r>
              <a:rPr lang="en-US" sz="2000" b="1" dirty="0">
                <a:solidFill>
                  <a:schemeClr val="bg1"/>
                </a:solidFill>
                <a:latin typeface="Candara" pitchFamily="34" charset="0"/>
              </a:rPr>
              <a:t> </a:t>
            </a:r>
            <a:r>
              <a:rPr lang="en-US" sz="2000" b="1" dirty="0" err="1">
                <a:solidFill>
                  <a:schemeClr val="bg1"/>
                </a:solidFill>
                <a:latin typeface="Candara" pitchFamily="34" charset="0"/>
              </a:rPr>
              <a:t>ile</a:t>
            </a:r>
            <a:r>
              <a:rPr lang="en-US" sz="2000" b="1" dirty="0">
                <a:solidFill>
                  <a:schemeClr val="bg1"/>
                </a:solidFill>
                <a:latin typeface="Candara" pitchFamily="34" charset="0"/>
              </a:rPr>
              <a:t> </a:t>
            </a:r>
            <a:r>
              <a:rPr lang="en-US" sz="2000" b="1" dirty="0" err="1">
                <a:solidFill>
                  <a:schemeClr val="bg1"/>
                </a:solidFill>
                <a:latin typeface="Candara" pitchFamily="34" charset="0"/>
              </a:rPr>
              <a:t>ilgili</a:t>
            </a:r>
            <a:r>
              <a:rPr lang="en-US" sz="2000" b="1" dirty="0">
                <a:solidFill>
                  <a:schemeClr val="bg1"/>
                </a:solidFill>
                <a:latin typeface="Candara" pitchFamily="34" charset="0"/>
              </a:rPr>
              <a:t> </a:t>
            </a:r>
            <a:r>
              <a:rPr lang="en-US" sz="2000" b="1" dirty="0" err="1">
                <a:solidFill>
                  <a:schemeClr val="bg1"/>
                </a:solidFill>
                <a:latin typeface="Candara" pitchFamily="34" charset="0"/>
              </a:rPr>
              <a:t>ümitleri</a:t>
            </a:r>
            <a:r>
              <a:rPr lang="en-US" sz="2000" b="1" dirty="0">
                <a:solidFill>
                  <a:schemeClr val="bg1"/>
                </a:solidFill>
                <a:latin typeface="Candara" pitchFamily="34" charset="0"/>
              </a:rPr>
              <a:t> </a:t>
            </a:r>
            <a:r>
              <a:rPr lang="en-US" sz="2000" b="1" dirty="0" err="1">
                <a:solidFill>
                  <a:schemeClr val="bg1"/>
                </a:solidFill>
                <a:latin typeface="Candara" pitchFamily="34" charset="0"/>
              </a:rPr>
              <a:t>yıkılır</a:t>
            </a:r>
            <a:r>
              <a:rPr lang="en-US" sz="2000" b="1" dirty="0">
                <a:solidFill>
                  <a:schemeClr val="bg1"/>
                </a:solidFill>
                <a:latin typeface="Candara" pitchFamily="34" charset="0"/>
              </a:rPr>
              <a:t>.</a:t>
            </a:r>
          </a:p>
          <a:p>
            <a:pPr marL="457200" indent="-457200">
              <a:lnSpc>
                <a:spcPct val="150000"/>
              </a:lnSpc>
              <a:buFont typeface="Wingdings" panose="05000000000000000000" pitchFamily="2" charset="2"/>
              <a:buChar char="Ø"/>
            </a:pPr>
            <a:r>
              <a:rPr lang="en-US" sz="2000" b="1" dirty="0" err="1" smtClean="0">
                <a:solidFill>
                  <a:schemeClr val="bg1"/>
                </a:solidFill>
                <a:latin typeface="Candara" pitchFamily="34" charset="0"/>
              </a:rPr>
              <a:t>Kullandığı</a:t>
            </a:r>
            <a:r>
              <a:rPr lang="en-US" sz="2000" b="1" dirty="0" smtClean="0">
                <a:solidFill>
                  <a:schemeClr val="bg1"/>
                </a:solidFill>
                <a:latin typeface="Candara" pitchFamily="34" charset="0"/>
              </a:rPr>
              <a:t> </a:t>
            </a:r>
            <a:r>
              <a:rPr lang="en-US" sz="2000" b="1" dirty="0" err="1">
                <a:solidFill>
                  <a:schemeClr val="bg1"/>
                </a:solidFill>
                <a:latin typeface="Candara" pitchFamily="34" charset="0"/>
              </a:rPr>
              <a:t>maddeler</a:t>
            </a:r>
            <a:r>
              <a:rPr lang="en-US" sz="2000" b="1" dirty="0">
                <a:solidFill>
                  <a:schemeClr val="bg1"/>
                </a:solidFill>
                <a:latin typeface="Candara" pitchFamily="34" charset="0"/>
              </a:rPr>
              <a:t> </a:t>
            </a:r>
            <a:r>
              <a:rPr lang="en-US" sz="2000" b="1" dirty="0" err="1">
                <a:solidFill>
                  <a:schemeClr val="bg1"/>
                </a:solidFill>
                <a:latin typeface="Candara" pitchFamily="34" charset="0"/>
              </a:rPr>
              <a:t>bağımlının</a:t>
            </a:r>
            <a:r>
              <a:rPr lang="en-US" sz="2000" b="1" dirty="0">
                <a:solidFill>
                  <a:schemeClr val="bg1"/>
                </a:solidFill>
                <a:latin typeface="Candara" pitchFamily="34" charset="0"/>
              </a:rPr>
              <a:t> </a:t>
            </a:r>
            <a:r>
              <a:rPr lang="en-US" sz="2000" b="1" dirty="0" err="1" smtClean="0">
                <a:solidFill>
                  <a:schemeClr val="bg1"/>
                </a:solidFill>
                <a:latin typeface="Candara" pitchFamily="34" charset="0"/>
              </a:rPr>
              <a:t>vücudundaki</a:t>
            </a:r>
            <a:r>
              <a:rPr lang="en-US" sz="2000" b="1" dirty="0" smtClean="0">
                <a:solidFill>
                  <a:schemeClr val="bg1"/>
                </a:solidFill>
                <a:latin typeface="Candara" pitchFamily="34" charset="0"/>
              </a:rPr>
              <a:t> </a:t>
            </a:r>
            <a:r>
              <a:rPr lang="en-US" sz="2000" b="1" dirty="0" err="1">
                <a:solidFill>
                  <a:schemeClr val="bg1"/>
                </a:solidFill>
                <a:latin typeface="Candara" pitchFamily="34" charset="0"/>
              </a:rPr>
              <a:t>savunma</a:t>
            </a:r>
            <a:r>
              <a:rPr lang="en-US" sz="2000" b="1" dirty="0">
                <a:solidFill>
                  <a:schemeClr val="bg1"/>
                </a:solidFill>
                <a:latin typeface="Candara" pitchFamily="34" charset="0"/>
              </a:rPr>
              <a:t> </a:t>
            </a:r>
            <a:r>
              <a:rPr lang="en-US" sz="2000" b="1" dirty="0" err="1" smtClean="0">
                <a:solidFill>
                  <a:schemeClr val="bg1"/>
                </a:solidFill>
                <a:latin typeface="Candara" pitchFamily="34" charset="0"/>
              </a:rPr>
              <a:t>mekanizmalarını</a:t>
            </a:r>
            <a:r>
              <a:rPr lang="en-US" sz="2000" b="1" dirty="0" smtClean="0">
                <a:solidFill>
                  <a:schemeClr val="bg1"/>
                </a:solidFill>
                <a:latin typeface="Candara" pitchFamily="34" charset="0"/>
              </a:rPr>
              <a:t> </a:t>
            </a:r>
            <a:r>
              <a:rPr lang="en-US" sz="2000" b="1" dirty="0" err="1">
                <a:solidFill>
                  <a:schemeClr val="bg1"/>
                </a:solidFill>
                <a:latin typeface="Candara" pitchFamily="34" charset="0"/>
              </a:rPr>
              <a:t>yok</a:t>
            </a:r>
            <a:r>
              <a:rPr lang="en-US" sz="2000" b="1" dirty="0">
                <a:solidFill>
                  <a:schemeClr val="bg1"/>
                </a:solidFill>
                <a:latin typeface="Candara" pitchFamily="34" charset="0"/>
              </a:rPr>
              <a:t> </a:t>
            </a:r>
            <a:r>
              <a:rPr lang="en-US" sz="2000" b="1" dirty="0" err="1">
                <a:solidFill>
                  <a:schemeClr val="bg1"/>
                </a:solidFill>
                <a:latin typeface="Candara" pitchFamily="34" charset="0"/>
              </a:rPr>
              <a:t>edip</a:t>
            </a:r>
            <a:r>
              <a:rPr lang="en-US" sz="2000" b="1" dirty="0">
                <a:solidFill>
                  <a:schemeClr val="bg1"/>
                </a:solidFill>
                <a:latin typeface="Candara" pitchFamily="34" charset="0"/>
              </a:rPr>
              <a:t> </a:t>
            </a:r>
            <a:r>
              <a:rPr lang="en-US" sz="2000" b="1" dirty="0" err="1">
                <a:solidFill>
                  <a:schemeClr val="bg1"/>
                </a:solidFill>
                <a:latin typeface="Candara" pitchFamily="34" charset="0"/>
              </a:rPr>
              <a:t>bağışıklık</a:t>
            </a:r>
            <a:r>
              <a:rPr lang="en-US" sz="2000" b="1" dirty="0">
                <a:solidFill>
                  <a:schemeClr val="bg1"/>
                </a:solidFill>
                <a:latin typeface="Candara" pitchFamily="34" charset="0"/>
              </a:rPr>
              <a:t> </a:t>
            </a:r>
            <a:r>
              <a:rPr lang="en-US" sz="2000" b="1" dirty="0" err="1">
                <a:solidFill>
                  <a:schemeClr val="bg1"/>
                </a:solidFill>
                <a:latin typeface="Candara" pitchFamily="34" charset="0"/>
              </a:rPr>
              <a:t>sistemini</a:t>
            </a:r>
            <a:r>
              <a:rPr lang="en-US" sz="2000" b="1" dirty="0">
                <a:solidFill>
                  <a:schemeClr val="bg1"/>
                </a:solidFill>
                <a:latin typeface="Candara" pitchFamily="34" charset="0"/>
              </a:rPr>
              <a:t> </a:t>
            </a:r>
            <a:r>
              <a:rPr lang="en-US" sz="2000" b="1" dirty="0" err="1">
                <a:solidFill>
                  <a:schemeClr val="bg1"/>
                </a:solidFill>
                <a:latin typeface="Candara" pitchFamily="34" charset="0"/>
              </a:rPr>
              <a:t>zayıflatır</a:t>
            </a:r>
            <a:r>
              <a:rPr lang="en-US" sz="2000" b="1" dirty="0">
                <a:solidFill>
                  <a:schemeClr val="bg1"/>
                </a:solidFill>
                <a:latin typeface="Candara" pitchFamily="34" charset="0"/>
              </a:rPr>
              <a:t>.</a:t>
            </a:r>
          </a:p>
          <a:p>
            <a:pPr marL="457200" indent="-457200">
              <a:lnSpc>
                <a:spcPct val="150000"/>
              </a:lnSpc>
              <a:buFont typeface="Wingdings" panose="05000000000000000000" pitchFamily="2" charset="2"/>
              <a:buChar char="Ø"/>
            </a:pPr>
            <a:r>
              <a:rPr lang="en-US" sz="2000" b="1" dirty="0" err="1" smtClean="0">
                <a:solidFill>
                  <a:schemeClr val="bg1"/>
                </a:solidFill>
                <a:latin typeface="Candara" pitchFamily="34" charset="0"/>
              </a:rPr>
              <a:t>frengi</a:t>
            </a:r>
            <a:r>
              <a:rPr lang="en-US" sz="2000" b="1" dirty="0">
                <a:solidFill>
                  <a:schemeClr val="bg1"/>
                </a:solidFill>
                <a:latin typeface="Candara" pitchFamily="34" charset="0"/>
              </a:rPr>
              <a:t>, </a:t>
            </a:r>
            <a:r>
              <a:rPr lang="en-US" sz="2000" b="1" dirty="0" err="1">
                <a:solidFill>
                  <a:schemeClr val="bg1"/>
                </a:solidFill>
                <a:latin typeface="Candara" pitchFamily="34" charset="0"/>
              </a:rPr>
              <a:t>verem</a:t>
            </a:r>
            <a:r>
              <a:rPr lang="en-US" sz="2000" b="1" dirty="0">
                <a:solidFill>
                  <a:schemeClr val="bg1"/>
                </a:solidFill>
                <a:latin typeface="Candara" pitchFamily="34" charset="0"/>
              </a:rPr>
              <a:t>, </a:t>
            </a:r>
            <a:r>
              <a:rPr lang="en-US" sz="2000" b="1" dirty="0" smtClean="0">
                <a:solidFill>
                  <a:schemeClr val="bg1"/>
                </a:solidFill>
                <a:latin typeface="Candara" pitchFamily="34" charset="0"/>
              </a:rPr>
              <a:t>A</a:t>
            </a:r>
            <a:r>
              <a:rPr lang="tr-TR" sz="2000" b="1" dirty="0" smtClean="0">
                <a:solidFill>
                  <a:schemeClr val="bg1"/>
                </a:solidFill>
                <a:latin typeface="Candara" pitchFamily="34" charset="0"/>
              </a:rPr>
              <a:t>I</a:t>
            </a:r>
            <a:r>
              <a:rPr lang="en-US" sz="2000" b="1" dirty="0" smtClean="0">
                <a:solidFill>
                  <a:schemeClr val="bg1"/>
                </a:solidFill>
                <a:latin typeface="Candara" pitchFamily="34" charset="0"/>
              </a:rPr>
              <a:t>DS</a:t>
            </a:r>
            <a:r>
              <a:rPr lang="en-US" sz="2000" b="1" dirty="0">
                <a:solidFill>
                  <a:schemeClr val="bg1"/>
                </a:solidFill>
                <a:latin typeface="Candara" pitchFamily="34" charset="0"/>
              </a:rPr>
              <a:t>, </a:t>
            </a:r>
            <a:r>
              <a:rPr lang="en-US" sz="2000" b="1" dirty="0" err="1">
                <a:solidFill>
                  <a:schemeClr val="bg1"/>
                </a:solidFill>
                <a:latin typeface="Candara" pitchFamily="34" charset="0"/>
              </a:rPr>
              <a:t>kanser</a:t>
            </a:r>
            <a:r>
              <a:rPr lang="en-US" sz="2000" b="1" dirty="0">
                <a:solidFill>
                  <a:schemeClr val="bg1"/>
                </a:solidFill>
                <a:latin typeface="Candara" pitchFamily="34" charset="0"/>
              </a:rPr>
              <a:t>, </a:t>
            </a:r>
            <a:r>
              <a:rPr lang="en-US" sz="2000" b="1" dirty="0" err="1">
                <a:solidFill>
                  <a:schemeClr val="bg1"/>
                </a:solidFill>
                <a:latin typeface="Candara" pitchFamily="34" charset="0"/>
              </a:rPr>
              <a:t>kangren</a:t>
            </a:r>
            <a:r>
              <a:rPr lang="en-US" sz="2000" b="1" dirty="0">
                <a:solidFill>
                  <a:schemeClr val="bg1"/>
                </a:solidFill>
                <a:latin typeface="Candara" pitchFamily="34" charset="0"/>
              </a:rPr>
              <a:t>, </a:t>
            </a:r>
            <a:r>
              <a:rPr lang="en-US" sz="2000" b="1" dirty="0" err="1" smtClean="0">
                <a:solidFill>
                  <a:schemeClr val="bg1"/>
                </a:solidFill>
                <a:latin typeface="Candara" pitchFamily="34" charset="0"/>
              </a:rPr>
              <a:t>hepatit</a:t>
            </a:r>
            <a:r>
              <a:rPr lang="en-US" sz="2000" b="1" dirty="0" smtClean="0">
                <a:solidFill>
                  <a:schemeClr val="bg1"/>
                </a:solidFill>
                <a:latin typeface="Candara" pitchFamily="34" charset="0"/>
              </a:rPr>
              <a:t> </a:t>
            </a:r>
            <a:r>
              <a:rPr lang="en-US" sz="2000" b="1" dirty="0">
                <a:solidFill>
                  <a:schemeClr val="bg1"/>
                </a:solidFill>
                <a:latin typeface="Candara" pitchFamily="34" charset="0"/>
              </a:rPr>
              <a:t>B </a:t>
            </a:r>
            <a:r>
              <a:rPr lang="en-US" sz="2000" b="1" dirty="0" err="1">
                <a:solidFill>
                  <a:schemeClr val="bg1"/>
                </a:solidFill>
                <a:latin typeface="Candara" pitchFamily="34" charset="0"/>
              </a:rPr>
              <a:t>ve</a:t>
            </a:r>
            <a:r>
              <a:rPr lang="en-US" sz="2000" b="1" dirty="0">
                <a:solidFill>
                  <a:schemeClr val="bg1"/>
                </a:solidFill>
                <a:latin typeface="Candara" pitchFamily="34" charset="0"/>
              </a:rPr>
              <a:t> </a:t>
            </a:r>
            <a:r>
              <a:rPr lang="en-US" sz="2000" b="1" dirty="0" err="1">
                <a:solidFill>
                  <a:schemeClr val="bg1"/>
                </a:solidFill>
                <a:latin typeface="Candara" pitchFamily="34" charset="0"/>
              </a:rPr>
              <a:t>hepatit</a:t>
            </a:r>
            <a:r>
              <a:rPr lang="en-US" sz="2000" b="1" dirty="0">
                <a:solidFill>
                  <a:schemeClr val="bg1"/>
                </a:solidFill>
                <a:latin typeface="Candara" pitchFamily="34" charset="0"/>
              </a:rPr>
              <a:t> C </a:t>
            </a:r>
            <a:r>
              <a:rPr lang="en-US" sz="2000" b="1" dirty="0" err="1">
                <a:solidFill>
                  <a:schemeClr val="bg1"/>
                </a:solidFill>
                <a:latin typeface="Candara" pitchFamily="34" charset="0"/>
              </a:rPr>
              <a:t>gibi</a:t>
            </a:r>
            <a:r>
              <a:rPr lang="en-US" sz="2000" b="1" dirty="0">
                <a:solidFill>
                  <a:schemeClr val="bg1"/>
                </a:solidFill>
                <a:latin typeface="Candara" pitchFamily="34" charset="0"/>
              </a:rPr>
              <a:t> </a:t>
            </a:r>
            <a:r>
              <a:rPr lang="en-US" sz="2000" b="1" dirty="0" err="1">
                <a:solidFill>
                  <a:schemeClr val="bg1"/>
                </a:solidFill>
                <a:latin typeface="Candara" pitchFamily="34" charset="0"/>
              </a:rPr>
              <a:t>birçok</a:t>
            </a:r>
            <a:r>
              <a:rPr lang="en-US" sz="2000" b="1" dirty="0">
                <a:solidFill>
                  <a:schemeClr val="bg1"/>
                </a:solidFill>
                <a:latin typeface="Candara" pitchFamily="34" charset="0"/>
              </a:rPr>
              <a:t> </a:t>
            </a:r>
            <a:r>
              <a:rPr lang="en-US" sz="2000" b="1" dirty="0" err="1">
                <a:solidFill>
                  <a:schemeClr val="bg1"/>
                </a:solidFill>
                <a:latin typeface="Candara" pitchFamily="34" charset="0"/>
              </a:rPr>
              <a:t>ölümcül</a:t>
            </a:r>
            <a:r>
              <a:rPr lang="en-US" sz="2000" b="1" dirty="0">
                <a:solidFill>
                  <a:schemeClr val="bg1"/>
                </a:solidFill>
                <a:latin typeface="Candara" pitchFamily="34" charset="0"/>
              </a:rPr>
              <a:t> </a:t>
            </a:r>
            <a:r>
              <a:rPr lang="en-US" sz="2000" b="1" dirty="0" err="1">
                <a:solidFill>
                  <a:schemeClr val="bg1"/>
                </a:solidFill>
                <a:latin typeface="Candara" pitchFamily="34" charset="0"/>
              </a:rPr>
              <a:t>hastalığa</a:t>
            </a:r>
            <a:r>
              <a:rPr lang="en-US" sz="2000" b="1" dirty="0">
                <a:solidFill>
                  <a:schemeClr val="bg1"/>
                </a:solidFill>
                <a:latin typeface="Candara" pitchFamily="34" charset="0"/>
              </a:rPr>
              <a:t> </a:t>
            </a:r>
            <a:r>
              <a:rPr lang="en-US" sz="2000" b="1" dirty="0" err="1">
                <a:solidFill>
                  <a:schemeClr val="bg1"/>
                </a:solidFill>
                <a:latin typeface="Candara" pitchFamily="34" charset="0"/>
              </a:rPr>
              <a:t>kapılma</a:t>
            </a:r>
            <a:r>
              <a:rPr lang="en-US" sz="2000" b="1" dirty="0">
                <a:solidFill>
                  <a:schemeClr val="bg1"/>
                </a:solidFill>
                <a:latin typeface="Candara" pitchFamily="34" charset="0"/>
              </a:rPr>
              <a:t> </a:t>
            </a:r>
            <a:r>
              <a:rPr lang="en-US" sz="2000" b="1" dirty="0" err="1">
                <a:solidFill>
                  <a:schemeClr val="bg1"/>
                </a:solidFill>
                <a:latin typeface="Candara" pitchFamily="34" charset="0"/>
              </a:rPr>
              <a:t>riski</a:t>
            </a:r>
            <a:r>
              <a:rPr lang="en-US" sz="2000" b="1" dirty="0">
                <a:solidFill>
                  <a:schemeClr val="bg1"/>
                </a:solidFill>
                <a:latin typeface="Candara" pitchFamily="34" charset="0"/>
              </a:rPr>
              <a:t> </a:t>
            </a:r>
            <a:r>
              <a:rPr lang="en-US" sz="2000" b="1" dirty="0" err="1">
                <a:solidFill>
                  <a:schemeClr val="bg1"/>
                </a:solidFill>
                <a:latin typeface="Candara" pitchFamily="34" charset="0"/>
              </a:rPr>
              <a:t>artar</a:t>
            </a:r>
            <a:r>
              <a:rPr lang="en-US" sz="2000" b="1" dirty="0">
                <a:solidFill>
                  <a:schemeClr val="bg1"/>
                </a:solidFill>
                <a:latin typeface="Candara" pitchFamily="34" charset="0"/>
              </a:rPr>
              <a:t>.</a:t>
            </a:r>
          </a:p>
        </p:txBody>
      </p:sp>
      <p:sp>
        <p:nvSpPr>
          <p:cNvPr id="7" name="TextBox 6"/>
          <p:cNvSpPr txBox="1"/>
          <p:nvPr/>
        </p:nvSpPr>
        <p:spPr>
          <a:xfrm>
            <a:off x="1044624" y="188640"/>
            <a:ext cx="8855968" cy="1446550"/>
          </a:xfrm>
          <a:prstGeom prst="rect">
            <a:avLst/>
          </a:prstGeom>
          <a:noFill/>
        </p:spPr>
        <p:txBody>
          <a:bodyPr wrap="square" rtlCol="0">
            <a:spAutoFit/>
          </a:bodyPr>
          <a:lstStyle/>
          <a:p>
            <a:r>
              <a:rPr lang="en-US" sz="4400" b="1" dirty="0" err="1">
                <a:solidFill>
                  <a:srgbClr val="FF0000"/>
                </a:solidFill>
                <a:latin typeface="Candara" pitchFamily="34" charset="0"/>
              </a:rPr>
              <a:t>Bağımlılık</a:t>
            </a:r>
            <a:r>
              <a:rPr lang="en-US" sz="4400" b="1" dirty="0">
                <a:solidFill>
                  <a:srgbClr val="FF0000"/>
                </a:solidFill>
                <a:latin typeface="Candara" pitchFamily="34" charset="0"/>
              </a:rPr>
              <a:t> </a:t>
            </a:r>
            <a:r>
              <a:rPr lang="en-US" sz="4400" b="1" dirty="0" err="1">
                <a:solidFill>
                  <a:srgbClr val="FF0000"/>
                </a:solidFill>
                <a:latin typeface="Candara" pitchFamily="34" charset="0"/>
              </a:rPr>
              <a:t>Kişide</a:t>
            </a:r>
            <a:r>
              <a:rPr lang="en-US" sz="4400" b="1" dirty="0">
                <a:solidFill>
                  <a:srgbClr val="FF0000"/>
                </a:solidFill>
                <a:latin typeface="Candara" pitchFamily="34" charset="0"/>
              </a:rPr>
              <a:t> </a:t>
            </a:r>
            <a:r>
              <a:rPr lang="en-US" sz="4400" b="1" dirty="0" err="1">
                <a:solidFill>
                  <a:srgbClr val="FF0000"/>
                </a:solidFill>
                <a:latin typeface="Candara" pitchFamily="34" charset="0"/>
              </a:rPr>
              <a:t>Neleri</a:t>
            </a:r>
            <a:r>
              <a:rPr lang="en-US" sz="4400" b="1" dirty="0">
                <a:solidFill>
                  <a:srgbClr val="FF0000"/>
                </a:solidFill>
                <a:latin typeface="Candara" pitchFamily="34" charset="0"/>
              </a:rPr>
              <a:t> </a:t>
            </a:r>
            <a:r>
              <a:rPr lang="en-US" sz="4400" b="1" dirty="0" err="1">
                <a:solidFill>
                  <a:srgbClr val="FF0000"/>
                </a:solidFill>
                <a:latin typeface="Candara" pitchFamily="34" charset="0"/>
              </a:rPr>
              <a:t>Değiştirir</a:t>
            </a:r>
            <a:r>
              <a:rPr lang="en-US" sz="4400" b="1" dirty="0">
                <a:solidFill>
                  <a:srgbClr val="FF0000"/>
                </a:solidFill>
                <a:latin typeface="Candara" pitchFamily="34" charset="0"/>
              </a:rPr>
              <a:t>?</a:t>
            </a:r>
          </a:p>
          <a:p>
            <a:r>
              <a:rPr lang="en-US" sz="4400" b="1" dirty="0" err="1" smtClean="0">
                <a:solidFill>
                  <a:srgbClr val="FF0000"/>
                </a:solidFill>
                <a:latin typeface="Candara" pitchFamily="34" charset="0"/>
              </a:rPr>
              <a:t>Bağımlıya</a:t>
            </a:r>
            <a:r>
              <a:rPr lang="en-US" sz="4400" b="1" dirty="0" smtClean="0">
                <a:solidFill>
                  <a:srgbClr val="FF0000"/>
                </a:solidFill>
                <a:latin typeface="Candara" pitchFamily="34" charset="0"/>
              </a:rPr>
              <a:t> </a:t>
            </a:r>
            <a:r>
              <a:rPr lang="en-US" sz="4400" b="1" dirty="0">
                <a:solidFill>
                  <a:srgbClr val="FF0000"/>
                </a:solidFill>
                <a:latin typeface="Candara" pitchFamily="34" charset="0"/>
              </a:rPr>
              <a:t>Ne </a:t>
            </a:r>
            <a:r>
              <a:rPr lang="en-US" sz="4400" b="1" dirty="0" err="1">
                <a:solidFill>
                  <a:srgbClr val="FF0000"/>
                </a:solidFill>
                <a:latin typeface="Candara" pitchFamily="34" charset="0"/>
              </a:rPr>
              <a:t>Gibi</a:t>
            </a:r>
            <a:r>
              <a:rPr lang="en-US" sz="4400" b="1" dirty="0">
                <a:solidFill>
                  <a:srgbClr val="FF0000"/>
                </a:solidFill>
                <a:latin typeface="Candara" pitchFamily="34" charset="0"/>
              </a:rPr>
              <a:t> </a:t>
            </a:r>
            <a:r>
              <a:rPr lang="en-US" sz="4400" b="1" dirty="0" err="1">
                <a:solidFill>
                  <a:srgbClr val="FF0000"/>
                </a:solidFill>
                <a:latin typeface="Candara" pitchFamily="34" charset="0"/>
              </a:rPr>
              <a:t>Zararlar</a:t>
            </a:r>
            <a:r>
              <a:rPr lang="en-US" sz="4400" b="1" dirty="0">
                <a:solidFill>
                  <a:srgbClr val="FF0000"/>
                </a:solidFill>
                <a:latin typeface="Candara" pitchFamily="34" charset="0"/>
              </a:rPr>
              <a:t> </a:t>
            </a:r>
            <a:r>
              <a:rPr lang="en-US" sz="4400" b="1" dirty="0" err="1">
                <a:solidFill>
                  <a:srgbClr val="FF0000"/>
                </a:solidFill>
                <a:latin typeface="Candara" pitchFamily="34" charset="0"/>
              </a:rPr>
              <a:t>Verir</a:t>
            </a:r>
            <a:r>
              <a:rPr lang="en-US" sz="4400" b="1" dirty="0">
                <a:solidFill>
                  <a:srgbClr val="FF0000"/>
                </a:solidFill>
                <a:latin typeface="Candara" pitchFamily="34" charset="0"/>
              </a:rPr>
              <a:t>?</a:t>
            </a:r>
          </a:p>
        </p:txBody>
      </p:sp>
    </p:spTree>
    <p:extLst>
      <p:ext uri="{BB962C8B-B14F-4D97-AF65-F5344CB8AC3E}">
        <p14:creationId xmlns="" xmlns:p14="http://schemas.microsoft.com/office/powerpoint/2010/main" val="15903720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53" presetClass="entr" presetSubtype="16"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6">
                                            <p:txEl>
                                              <p:pRg st="2" end="2"/>
                                            </p:txEl>
                                          </p:spTgt>
                                        </p:tgtEl>
                                      </p:cBhvr>
                                    </p:animEffect>
                                  </p:childTnLst>
                                </p:cTn>
                              </p:par>
                            </p:childTnLst>
                          </p:cTn>
                        </p:par>
                        <p:par>
                          <p:cTn id="22" fill="hold">
                            <p:stCondLst>
                              <p:cond delay="4500"/>
                            </p:stCondLst>
                            <p:childTnLst>
                              <p:par>
                                <p:cTn id="23" presetID="53" presetClass="entr" presetSubtype="16" fill="hold" grpId="0" nodeType="afterEffect">
                                  <p:stCondLst>
                                    <p:cond delay="50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6">
                                            <p:txEl>
                                              <p:pRg st="3" end="3"/>
                                            </p:txEl>
                                          </p:spTgt>
                                        </p:tgtEl>
                                      </p:cBhvr>
                                    </p:animEffect>
                                  </p:childTnLst>
                                </p:cTn>
                              </p:par>
                            </p:childTnLst>
                          </p:cTn>
                        </p:par>
                        <p:par>
                          <p:cTn id="28" fill="hold">
                            <p:stCondLst>
                              <p:cond delay="6000"/>
                            </p:stCondLst>
                            <p:childTnLst>
                              <p:par>
                                <p:cTn id="29" presetID="53" presetClass="entr" presetSubtype="16" fill="hold" grpId="0" nodeType="afterEffect">
                                  <p:stCondLst>
                                    <p:cond delay="50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6">
                                            <p:txEl>
                                              <p:pRg st="4" end="4"/>
                                            </p:txEl>
                                          </p:spTgt>
                                        </p:tgtEl>
                                      </p:cBhvr>
                                    </p:animEffect>
                                  </p:childTnLst>
                                </p:cTn>
                              </p:par>
                            </p:childTnLst>
                          </p:cTn>
                        </p:par>
                        <p:par>
                          <p:cTn id="34" fill="hold">
                            <p:stCondLst>
                              <p:cond delay="7500"/>
                            </p:stCondLst>
                            <p:childTnLst>
                              <p:par>
                                <p:cTn id="35" presetID="53" presetClass="entr" presetSubtype="16" fill="hold" grpId="0" nodeType="afterEffect">
                                  <p:stCondLst>
                                    <p:cond delay="50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p:cTn id="3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9"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3947</TotalTime>
  <Words>2147</Words>
  <Application>Microsoft Office PowerPoint</Application>
  <PresentationFormat>Ekran Gösterisi (4:3)</PresentationFormat>
  <Paragraphs>273</Paragraphs>
  <Slides>43</Slides>
  <Notes>7</Notes>
  <HiddenSlides>0</HiddenSlides>
  <MMClips>0</MMClips>
  <ScaleCrop>false</ScaleCrop>
  <HeadingPairs>
    <vt:vector size="4" baseType="variant">
      <vt:variant>
        <vt:lpstr>Tema</vt:lpstr>
      </vt:variant>
      <vt:variant>
        <vt:i4>1</vt:i4>
      </vt:variant>
      <vt:variant>
        <vt:lpstr>Slayt Başlıkları</vt:lpstr>
      </vt:variant>
      <vt:variant>
        <vt:i4>43</vt:i4>
      </vt:variant>
    </vt:vector>
  </HeadingPairs>
  <TitlesOfParts>
    <vt:vector size="44" baseType="lpstr">
      <vt:lpstr>Gündönümü</vt:lpstr>
      <vt:lpstr>Slayt 1</vt:lpstr>
      <vt:lpstr>ERGENLİKTE RİSKLİ DAVRANIŞLAR </vt:lpstr>
      <vt:lpstr>ERGENLİKTE RİSKLİ DAVRANIŞLAR </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Ülkemizde Bağımlılık Oluşmuş Kişilerde Madde Kullanımına Başlama Sebeplerinin Oranları</vt:lpstr>
      <vt:lpstr>Slayt 19</vt:lpstr>
      <vt:lpstr>Slayt 20</vt:lpstr>
      <vt:lpstr>Slayt 21</vt:lpstr>
      <vt:lpstr>Slayt 22</vt:lpstr>
      <vt:lpstr>Slayt 23</vt:lpstr>
      <vt:lpstr>Slayt 24</vt:lpstr>
      <vt:lpstr>Slayt 25</vt:lpstr>
      <vt:lpstr>Slayt 26</vt:lpstr>
      <vt:lpstr>Slayt 27</vt:lpstr>
      <vt:lpstr>Slayt 28</vt:lpstr>
      <vt:lpstr>NİKOTİN</vt:lpstr>
      <vt:lpstr>SİGARA</vt:lpstr>
      <vt:lpstr>Slayt 31</vt:lpstr>
      <vt:lpstr>Slayt 32</vt:lpstr>
      <vt:lpstr>Slayt 33</vt:lpstr>
      <vt:lpstr>SİGARANIN SAĞLIĞA ETKİLERİ</vt:lpstr>
      <vt:lpstr>Slayt 35</vt:lpstr>
      <vt:lpstr>SİGARAYI BIRAKMAK İÇİN ÖNERİLER</vt:lpstr>
      <vt:lpstr>ALKOL</vt:lpstr>
      <vt:lpstr>ALKOL</vt:lpstr>
      <vt:lpstr>ALKOL</vt:lpstr>
      <vt:lpstr>  ALKOL SORUNLARINDA BELİRTİLER </vt:lpstr>
      <vt:lpstr>Slayt 41</vt:lpstr>
      <vt:lpstr>Kullanmak Suçtur….</vt:lpstr>
      <vt:lpstr>Slayt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Mustafa</dc:creator>
  <cp:lastModifiedBy>Ogretmen</cp:lastModifiedBy>
  <cp:revision>1162</cp:revision>
  <dcterms:created xsi:type="dcterms:W3CDTF">2010-12-23T09:12:01Z</dcterms:created>
  <dcterms:modified xsi:type="dcterms:W3CDTF">2017-11-13T14:03:16Z</dcterms:modified>
</cp:coreProperties>
</file>